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7772400" cy="10058400"/>
  <p:notesSz cx="6858000" cy="9144000"/>
  <p:embeddedFontLst>
    <p:embeddedFont>
      <p:font typeface="Nunito" pitchFamily="2" charset="0"/>
      <p:regular r:id="rId12"/>
      <p:bold r:id="rId13"/>
      <p:italic r:id="rId14"/>
      <p:boldItalic r:id="rId15"/>
    </p:embeddedFont>
    <p:embeddedFont>
      <p:font typeface="Nunito ExtraBold" pitchFamily="2" charset="0"/>
      <p:bold r:id="rId16"/>
      <p:boldItalic r:id="rId17"/>
    </p:embeddedFont>
    <p:embeddedFont>
      <p:font typeface="Proxima Nova" panose="020B060402020202020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2478" y="66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9a9eb86b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9a9eb86bd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English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9a9eb86bd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025" y="685800"/>
            <a:ext cx="264953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9a9eb86bd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Spanish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9ca74bdf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9ca74bdf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Arabic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9ca74bdf9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9ca74bdf9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Burmese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9ca74bdf9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9ca74bdf9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Chinese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9ca74bdf9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9ca74bdf9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Hmong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9ca74bdf9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9ca74bdf9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Polish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9ca74bdf9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9ca74bdf9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Russian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9ca74bdf9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4480" y="685800"/>
            <a:ext cx="26496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9ca74bdf9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Vietnamese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64952" y="1456058"/>
            <a:ext cx="7242600" cy="40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64945" y="5542289"/>
            <a:ext cx="7242600" cy="15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264945" y="2163089"/>
            <a:ext cx="7242600" cy="38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264945" y="6164351"/>
            <a:ext cx="7242600" cy="254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64945" y="4206107"/>
            <a:ext cx="72426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64945" y="2253729"/>
            <a:ext cx="7242600" cy="66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264945" y="2253729"/>
            <a:ext cx="3399900" cy="66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107540" y="2253729"/>
            <a:ext cx="3399900" cy="66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264945" y="1086507"/>
            <a:ext cx="2386800" cy="14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264945" y="2717440"/>
            <a:ext cx="2386800" cy="621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16713" y="880293"/>
            <a:ext cx="5412600" cy="799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886200" y="-244"/>
            <a:ext cx="3886200" cy="100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25675" y="2411542"/>
            <a:ext cx="3438300" cy="289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25675" y="5481569"/>
            <a:ext cx="3438300" cy="24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198575" y="1415969"/>
            <a:ext cx="3261600" cy="72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264945" y="8273124"/>
            <a:ext cx="5099100" cy="11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64945" y="2253729"/>
            <a:ext cx="7242600" cy="6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91350" y="3650400"/>
            <a:ext cx="5793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1C6CBB"/>
                </a:solidFill>
                <a:latin typeface="Nunito"/>
                <a:ea typeface="Nunito"/>
                <a:cs typeface="Nunito"/>
                <a:sym typeface="Nunito"/>
              </a:rPr>
              <a:t>What should I expect as a </a:t>
            </a:r>
            <a:r>
              <a:rPr lang="en" sz="1800" b="1">
                <a:solidFill>
                  <a:srgbClr val="1C6CBB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[ORGANIZATION NAME]</a:t>
            </a:r>
            <a:r>
              <a:rPr lang="en" sz="1800" b="1">
                <a:solidFill>
                  <a:srgbClr val="1C6CBB"/>
                </a:solidFill>
                <a:latin typeface="Nunito"/>
                <a:ea typeface="Nunito"/>
                <a:cs typeface="Nunito"/>
                <a:sym typeface="Nunito"/>
              </a:rPr>
              <a:t> family?</a:t>
            </a:r>
            <a:endParaRPr sz="21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3110000" y="176300"/>
            <a:ext cx="4512900" cy="44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[INSERT ORGANIZATION NAME &amp; LOGO]</a:t>
            </a:r>
            <a:endParaRPr sz="1700" b="1" dirty="0">
              <a:highlight>
                <a:srgbClr val="FFFF00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166300" y="3539625"/>
            <a:ext cx="6419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1C6CBB"/>
                </a:solidFill>
                <a:latin typeface="Nunito"/>
                <a:ea typeface="Nunito"/>
                <a:cs typeface="Nunito"/>
                <a:sym typeface="Nunito"/>
              </a:rPr>
              <a:t>¿Qué debo esperar como familia de </a:t>
            </a:r>
            <a:r>
              <a:rPr lang="en" sz="1700" b="1">
                <a:solidFill>
                  <a:srgbClr val="1C6CBB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[ORGANIZATION NAME]</a:t>
            </a:r>
            <a:r>
              <a:rPr lang="en" sz="1700" b="1">
                <a:solidFill>
                  <a:srgbClr val="1C6CBB"/>
                </a:solidFill>
                <a:latin typeface="Nunito"/>
                <a:ea typeface="Nunito"/>
                <a:cs typeface="Nunito"/>
                <a:sym typeface="Nunito"/>
              </a:rPr>
              <a:t>?</a:t>
            </a:r>
            <a:endParaRPr sz="2000"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3110000" y="176300"/>
            <a:ext cx="4512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[INSERT ORGANIZATION NAME &amp; LOGO]</a:t>
            </a:r>
            <a:endParaRPr sz="1700" b="1" dirty="0">
              <a:highlight>
                <a:srgbClr val="FFFF00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262400" y="148600"/>
            <a:ext cx="4940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highlight>
                  <a:srgbClr val="FFFF00"/>
                </a:highlight>
                <a:latin typeface="Nunito ExtraBold"/>
                <a:ea typeface="Nunito ExtraBold"/>
                <a:cs typeface="Nunito ExtraBold"/>
                <a:sym typeface="Nunito ExtraBold"/>
              </a:rPr>
              <a:t>[INSERT ORGANIZATION NAME &amp; LOGO]</a:t>
            </a:r>
            <a:endParaRPr sz="1700">
              <a:highlight>
                <a:srgbClr val="FFFF00"/>
              </a:highlight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  <p:sp>
        <p:nvSpPr>
          <p:cNvPr id="67" name="Google Shape;67;p15"/>
          <p:cNvSpPr txBox="1"/>
          <p:nvPr/>
        </p:nvSpPr>
        <p:spPr>
          <a:xfrm>
            <a:off x="1868425" y="3776400"/>
            <a:ext cx="5726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1C6CBB"/>
                </a:solidFill>
                <a:latin typeface="Calibri"/>
                <a:ea typeface="Calibri"/>
                <a:cs typeface="Calibri"/>
                <a:sym typeface="Calibri"/>
              </a:rPr>
              <a:t>ما الذي يجب أن أتوقعه كعائلة </a:t>
            </a:r>
            <a:r>
              <a:rPr lang="en" sz="1900" b="1">
                <a:solidFill>
                  <a:srgbClr val="1C6CBB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[ORGANIZATION NAME]</a:t>
            </a:r>
            <a:r>
              <a:rPr lang="en" sz="1900" b="1">
                <a:solidFill>
                  <a:srgbClr val="1C6CBB"/>
                </a:solidFill>
                <a:latin typeface="Calibri"/>
                <a:ea typeface="Calibri"/>
                <a:cs typeface="Calibri"/>
                <a:sym typeface="Calibri"/>
              </a:rPr>
              <a:t>؟</a:t>
            </a:r>
            <a:endParaRPr sz="3500" b="1">
              <a:solidFill>
                <a:srgbClr val="1C6CB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/>
        </p:nvSpPr>
        <p:spPr>
          <a:xfrm>
            <a:off x="3051300" y="188550"/>
            <a:ext cx="4568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highlight>
                  <a:srgbClr val="FFFF00"/>
                </a:highlight>
                <a:latin typeface="Nunito ExtraBold"/>
                <a:ea typeface="Nunito ExtraBold"/>
                <a:cs typeface="Nunito ExtraBold"/>
                <a:sym typeface="Nunito ExtraBold"/>
              </a:rPr>
              <a:t>[INSERT ORGANIZATION NAME &amp; LOGO]</a:t>
            </a:r>
            <a:endParaRPr sz="1700">
              <a:highlight>
                <a:srgbClr val="FFFF00"/>
              </a:highlight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  <p:sp>
        <p:nvSpPr>
          <p:cNvPr id="73" name="Google Shape;73;p16"/>
          <p:cNvSpPr txBox="1"/>
          <p:nvPr/>
        </p:nvSpPr>
        <p:spPr>
          <a:xfrm>
            <a:off x="170625" y="3203675"/>
            <a:ext cx="5726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1C6CBB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[ORGANIZATION NAME]</a:t>
            </a:r>
            <a:r>
              <a:rPr lang="en" sz="1600" b="1">
                <a:solidFill>
                  <a:srgbClr val="1C6CBB"/>
                </a:solidFill>
                <a:latin typeface="Nunito"/>
                <a:ea typeface="Nunito"/>
                <a:cs typeface="Nunito"/>
                <a:sym typeface="Nunito"/>
              </a:rPr>
              <a:t> မိသားစုအနေဖြင့် ကျွန်ုပ် မည်သည့်အရာကို မျှော်မှန်းထားသင့်သနည်း။</a:t>
            </a:r>
            <a:endParaRPr sz="2600" b="1">
              <a:solidFill>
                <a:srgbClr val="1C6CB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/>
        </p:nvSpPr>
        <p:spPr>
          <a:xfrm>
            <a:off x="2994425" y="138125"/>
            <a:ext cx="4940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highlight>
                  <a:srgbClr val="FFFF00"/>
                </a:highlight>
                <a:latin typeface="Nunito ExtraBold"/>
                <a:ea typeface="Nunito ExtraBold"/>
                <a:cs typeface="Nunito ExtraBold"/>
                <a:sym typeface="Nunito ExtraBold"/>
              </a:rPr>
              <a:t>[INSERT ORGANIZATION NAME &amp; LOGO]</a:t>
            </a:r>
            <a:endParaRPr sz="1700">
              <a:highlight>
                <a:srgbClr val="FFFF00"/>
              </a:highlight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  <p:sp>
        <p:nvSpPr>
          <p:cNvPr id="79" name="Google Shape;79;p17"/>
          <p:cNvSpPr txBox="1"/>
          <p:nvPr/>
        </p:nvSpPr>
        <p:spPr>
          <a:xfrm>
            <a:off x="126925" y="3402700"/>
            <a:ext cx="4451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1C6CBB"/>
                </a:solidFill>
                <a:latin typeface="Nunito"/>
                <a:ea typeface="Nunito"/>
                <a:cs typeface="Nunito"/>
                <a:sym typeface="Nunito"/>
              </a:rPr>
              <a:t>作为一个 </a:t>
            </a:r>
            <a:r>
              <a:rPr lang="en" sz="1700" b="1">
                <a:solidFill>
                  <a:srgbClr val="1C6CBB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[ORGANIZATION NAME]</a:t>
            </a:r>
            <a:r>
              <a:rPr lang="en" sz="1700" b="1">
                <a:solidFill>
                  <a:srgbClr val="1C6CBB"/>
                </a:solidFill>
                <a:latin typeface="Nunito"/>
                <a:ea typeface="Nunito"/>
                <a:cs typeface="Nunito"/>
                <a:sym typeface="Nunito"/>
              </a:rPr>
              <a:t> 家庭，我应该期待什么？</a:t>
            </a:r>
            <a:endParaRPr sz="2700" b="1">
              <a:solidFill>
                <a:srgbClr val="1C6CB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/>
        </p:nvSpPr>
        <p:spPr>
          <a:xfrm>
            <a:off x="3122100" y="187225"/>
            <a:ext cx="4568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highlight>
                  <a:srgbClr val="FFFF00"/>
                </a:highlight>
                <a:latin typeface="Nunito ExtraBold"/>
                <a:ea typeface="Nunito ExtraBold"/>
                <a:cs typeface="Nunito ExtraBold"/>
                <a:sym typeface="Nunito ExtraBold"/>
              </a:rPr>
              <a:t>[INSERT ORGANIZATION NAME &amp; LOGO]</a:t>
            </a:r>
            <a:endParaRPr sz="1600">
              <a:highlight>
                <a:srgbClr val="FFFF00"/>
              </a:highlight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  <p:sp>
        <p:nvSpPr>
          <p:cNvPr id="85" name="Google Shape;85;p18"/>
          <p:cNvSpPr txBox="1"/>
          <p:nvPr/>
        </p:nvSpPr>
        <p:spPr>
          <a:xfrm>
            <a:off x="63675" y="3511725"/>
            <a:ext cx="5763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1C6CBB"/>
                </a:solidFill>
                <a:latin typeface="Nunito"/>
                <a:ea typeface="Nunito"/>
                <a:cs typeface="Nunito"/>
                <a:sym typeface="Nunito"/>
              </a:rPr>
              <a:t>Kuv yuav tau dab tsi tam yog </a:t>
            </a:r>
            <a:r>
              <a:rPr lang="en" sz="1700" b="1">
                <a:solidFill>
                  <a:srgbClr val="1C6CBB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[ORGANIZATION NAME]</a:t>
            </a:r>
            <a:r>
              <a:rPr lang="en" sz="1700" b="1">
                <a:solidFill>
                  <a:srgbClr val="1C6CBB"/>
                </a:solidFill>
                <a:latin typeface="Nunito"/>
                <a:ea typeface="Nunito"/>
                <a:cs typeface="Nunito"/>
                <a:sym typeface="Nunito"/>
              </a:rPr>
              <a:t> ib tsev neeg?</a:t>
            </a:r>
            <a:endParaRPr sz="2700" b="1">
              <a:solidFill>
                <a:srgbClr val="1C6CB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/>
        </p:nvSpPr>
        <p:spPr>
          <a:xfrm>
            <a:off x="3131875" y="138125"/>
            <a:ext cx="4558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highlight>
                  <a:srgbClr val="FFFF00"/>
                </a:highlight>
                <a:latin typeface="Nunito ExtraBold"/>
                <a:ea typeface="Nunito ExtraBold"/>
                <a:cs typeface="Nunito ExtraBold"/>
                <a:sym typeface="Nunito ExtraBold"/>
              </a:rPr>
              <a:t>[INSERT ORGANIZATION NAME &amp; LOGO]</a:t>
            </a:r>
            <a:endParaRPr sz="1700">
              <a:highlight>
                <a:srgbClr val="FFFF00"/>
              </a:highlight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  <p:sp>
        <p:nvSpPr>
          <p:cNvPr id="91" name="Google Shape;91;p19"/>
          <p:cNvSpPr txBox="1"/>
          <p:nvPr/>
        </p:nvSpPr>
        <p:spPr>
          <a:xfrm>
            <a:off x="68725" y="3308750"/>
            <a:ext cx="6453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1C6CBB"/>
                </a:solidFill>
                <a:latin typeface="Nunito"/>
                <a:ea typeface="Nunito"/>
                <a:cs typeface="Nunito"/>
                <a:sym typeface="Nunito"/>
              </a:rPr>
              <a:t>Czego powinienem się spodziewać jako rodzina </a:t>
            </a:r>
            <a:r>
              <a:rPr lang="en" sz="1800" b="1">
                <a:solidFill>
                  <a:srgbClr val="1C6CBB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[ORGANIZATION NAME]</a:t>
            </a:r>
            <a:r>
              <a:rPr lang="en" sz="1800" b="1">
                <a:solidFill>
                  <a:srgbClr val="1C6CBB"/>
                </a:solidFill>
                <a:latin typeface="Nunito"/>
                <a:ea typeface="Nunito"/>
                <a:cs typeface="Nunito"/>
                <a:sym typeface="Nunito"/>
              </a:rPr>
              <a:t>?</a:t>
            </a:r>
            <a:endParaRPr sz="2800" b="1">
              <a:solidFill>
                <a:srgbClr val="1C6CB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/>
        </p:nvSpPr>
        <p:spPr>
          <a:xfrm>
            <a:off x="3072975" y="167575"/>
            <a:ext cx="4656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highlight>
                  <a:srgbClr val="FFFF00"/>
                </a:highlight>
                <a:latin typeface="Nunito ExtraBold"/>
                <a:ea typeface="Nunito ExtraBold"/>
                <a:cs typeface="Nunito ExtraBold"/>
                <a:sym typeface="Nunito ExtraBold"/>
              </a:rPr>
              <a:t>[INSERT ORGANIZATION NAME &amp; LOGO]</a:t>
            </a:r>
            <a:endParaRPr sz="1700">
              <a:highlight>
                <a:srgbClr val="FFFF00"/>
              </a:highlight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  <p:sp>
        <p:nvSpPr>
          <p:cNvPr id="97" name="Google Shape;97;p20"/>
          <p:cNvSpPr txBox="1"/>
          <p:nvPr/>
        </p:nvSpPr>
        <p:spPr>
          <a:xfrm>
            <a:off x="163600" y="3433925"/>
            <a:ext cx="7347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1C6CBB"/>
                </a:solidFill>
                <a:latin typeface="Nunito"/>
                <a:ea typeface="Nunito"/>
                <a:cs typeface="Nunito"/>
                <a:sym typeface="Nunito"/>
              </a:rPr>
              <a:t>Чего мне стоит ожидать как члену сообщества </a:t>
            </a:r>
            <a:r>
              <a:rPr lang="en" sz="1500" b="1">
                <a:solidFill>
                  <a:srgbClr val="1C6CBB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[ORGANIZATION NAME]</a:t>
            </a:r>
            <a:r>
              <a:rPr lang="en" sz="1500" b="1">
                <a:solidFill>
                  <a:srgbClr val="1C6CBB"/>
                </a:solidFill>
                <a:latin typeface="Nunito"/>
                <a:ea typeface="Nunito"/>
                <a:cs typeface="Nunito"/>
                <a:sym typeface="Nunito"/>
              </a:rPr>
              <a:t>?</a:t>
            </a:r>
            <a:endParaRPr sz="2500" b="1">
              <a:solidFill>
                <a:srgbClr val="1C6CB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/>
        </p:nvSpPr>
        <p:spPr>
          <a:xfrm>
            <a:off x="3048225" y="167600"/>
            <a:ext cx="4632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highlight>
                  <a:srgbClr val="FFFF00"/>
                </a:highlight>
                <a:latin typeface="Nunito ExtraBold"/>
                <a:ea typeface="Nunito ExtraBold"/>
                <a:cs typeface="Nunito ExtraBold"/>
                <a:sym typeface="Nunito ExtraBold"/>
              </a:rPr>
              <a:t>[INSERT ORGANIZATION NAME &amp; LOGO]</a:t>
            </a:r>
            <a:endParaRPr sz="1700">
              <a:highlight>
                <a:srgbClr val="FFFF00"/>
              </a:highlight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  <p:sp>
        <p:nvSpPr>
          <p:cNvPr id="103" name="Google Shape;103;p21"/>
          <p:cNvSpPr txBox="1"/>
          <p:nvPr/>
        </p:nvSpPr>
        <p:spPr>
          <a:xfrm>
            <a:off x="147300" y="3463850"/>
            <a:ext cx="5400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1C6CBB"/>
                </a:solidFill>
                <a:latin typeface="Nunito"/>
                <a:ea typeface="Nunito"/>
                <a:cs typeface="Nunito"/>
                <a:sym typeface="Nunito"/>
              </a:rPr>
              <a:t>Với tư cách là một gia đình của </a:t>
            </a:r>
            <a:r>
              <a:rPr lang="en" sz="1500" b="1">
                <a:solidFill>
                  <a:srgbClr val="1C6CBB"/>
                </a:solidFill>
                <a:highlight>
                  <a:srgbClr val="FFFF00"/>
                </a:highlight>
                <a:latin typeface="Nunito"/>
                <a:ea typeface="Nunito"/>
                <a:cs typeface="Nunito"/>
                <a:sym typeface="Nunito"/>
              </a:rPr>
              <a:t>[ORGANIZATION NAME]</a:t>
            </a:r>
            <a:r>
              <a:rPr lang="en" sz="1500" b="1">
                <a:solidFill>
                  <a:srgbClr val="1C6CBB"/>
                </a:solidFill>
                <a:latin typeface="Nunito"/>
                <a:ea typeface="Nunito"/>
                <a:cs typeface="Nunito"/>
                <a:sym typeface="Nunito"/>
              </a:rPr>
              <a:t> thì tôi nên mong đợi điều gì?</a:t>
            </a:r>
            <a:endParaRPr sz="2400" b="1">
              <a:solidFill>
                <a:srgbClr val="1C6CB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</Words>
  <Application>Microsoft Office PowerPoint</Application>
  <PresentationFormat>Custom</PresentationFormat>
  <Paragraphs>27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Proxima Nova</vt:lpstr>
      <vt:lpstr>Nunito ExtraBold</vt:lpstr>
      <vt:lpstr>Arial</vt:lpstr>
      <vt:lpstr>Calibri</vt:lpstr>
      <vt:lpstr>Nunito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Suzanne Morgan</cp:lastModifiedBy>
  <cp:revision>1</cp:revision>
  <dcterms:modified xsi:type="dcterms:W3CDTF">2024-07-23T17:41:07Z</dcterms:modified>
</cp:coreProperties>
</file>