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4"/>
    <p:sldMasterId id="2147483684" r:id="rId5"/>
    <p:sldMasterId id="214748368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y="5143500" cx="9144000"/>
  <p:notesSz cx="6858000" cy="9144000"/>
  <p:embeddedFontLst>
    <p:embeddedFont>
      <p:font typeface="Proxima Nova"/>
      <p:regular r:id="rId17"/>
      <p:bold r:id="rId18"/>
      <p:italic r:id="rId19"/>
      <p:boldItalic r:id="rId20"/>
    </p:embeddedFont>
    <p:embeddedFont>
      <p:font typeface="Nunito"/>
      <p:regular r:id="rId21"/>
      <p:bold r:id="rId22"/>
      <p:italic r:id="rId23"/>
      <p:boldItalic r:id="rId24"/>
    </p:embeddedFont>
    <p:embeddedFont>
      <p:font typeface="Montserrat"/>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180">
          <p15:clr>
            <a:srgbClr val="9AA0A6"/>
          </p15:clr>
        </p15:guide>
        <p15:guide id="3" pos="1299">
          <p15:clr>
            <a:srgbClr val="9AA0A6"/>
          </p15:clr>
        </p15:guide>
        <p15:guide id="4" orient="horz" pos="212">
          <p15:clr>
            <a:srgbClr val="9AA0A6"/>
          </p15:clr>
        </p15:guide>
        <p15:guide id="5" orient="horz" pos="300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180"/>
        <p:guide pos="1299"/>
        <p:guide pos="212" orient="horz"/>
        <p:guide pos="3000"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roximaNova-boldItalic.fntdata"/><Relationship Id="rId22" Type="http://schemas.openxmlformats.org/officeDocument/2006/relationships/font" Target="fonts/Nunito-bold.fntdata"/><Relationship Id="rId21" Type="http://schemas.openxmlformats.org/officeDocument/2006/relationships/font" Target="fonts/Nunito-regular.fntdata"/><Relationship Id="rId24" Type="http://schemas.openxmlformats.org/officeDocument/2006/relationships/font" Target="fonts/Nunito-boldItalic.fntdata"/><Relationship Id="rId23" Type="http://schemas.openxmlformats.org/officeDocument/2006/relationships/font" Target="fonts/Nunito-italic.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font" Target="fonts/ProximaNova-regular.fntdata"/><Relationship Id="rId16" Type="http://schemas.openxmlformats.org/officeDocument/2006/relationships/slide" Target="slides/slide9.xml"/><Relationship Id="rId19" Type="http://schemas.openxmlformats.org/officeDocument/2006/relationships/font" Target="fonts/ProximaNova-italic.fntdata"/><Relationship Id="rId18" Type="http://schemas.openxmlformats.org/officeDocument/2006/relationships/font" Target="fonts/ProximaNova-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rtner.ready4k.com/resources" TargetMode="External"/><Relationship Id="rId3" Type="http://schemas.openxmlformats.org/officeDocument/2006/relationships/hyperlink" Target="https://partner.ready4k.com/analytic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fceec63089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1fceec63089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500">
                <a:solidFill>
                  <a:schemeClr val="dk1"/>
                </a:solidFill>
                <a:highlight>
                  <a:srgbClr val="FFC100"/>
                </a:highlight>
              </a:rPr>
              <a:t>[Type your school/district/organization name on this slide. You can also add your logo]</a:t>
            </a:r>
            <a:endParaRPr sz="1500">
              <a:solidFill>
                <a:schemeClr val="dk1"/>
              </a:solidFill>
              <a:highlight>
                <a:srgbClr val="FFC100"/>
              </a:highlight>
            </a:endParaRPr>
          </a:p>
          <a:p>
            <a:pPr indent="0" lvl="0" marL="0" rtl="0" algn="l">
              <a:lnSpc>
                <a:spcPct val="115000"/>
              </a:lnSpc>
              <a:spcBef>
                <a:spcPts val="0"/>
              </a:spcBef>
              <a:spcAft>
                <a:spcPts val="0"/>
              </a:spcAft>
              <a:buClr>
                <a:schemeClr val="dk1"/>
              </a:buClr>
              <a:buSzPts val="1100"/>
              <a:buFont typeface="Arial"/>
              <a:buNone/>
            </a:pPr>
            <a:r>
              <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500">
                <a:solidFill>
                  <a:schemeClr val="dk1"/>
                </a:solidFill>
              </a:rPr>
              <a:t>We are so excited to partner with you this school year in order to support your child’s growth and learning.  </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500">
                <a:solidFill>
                  <a:schemeClr val="dk1"/>
                </a:solidFill>
              </a:rPr>
              <a:t>You are the expert on your child and we have so much to learn from your entire family.</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500">
                <a:solidFill>
                  <a:schemeClr val="dk1"/>
                </a:solidFill>
              </a:rPr>
              <a:t>The more we know about your family, including things like your culture and traditions, and your child’s interests, experiences, and ideas the more we will be able to support your child in the classroom. </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500">
                <a:solidFill>
                  <a:schemeClr val="dk1"/>
                </a:solidFill>
              </a:rPr>
              <a:t>Don’t hesitate to reach out and share with us! And let us know if there are ways we can support your entire family!</a:t>
            </a:r>
            <a:endParaRPr sz="15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12" name="Google Shape;212;g1fceec63089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75addafcda_1_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2000">
                <a:highlight>
                  <a:srgbClr val="FFC100"/>
                </a:highlight>
              </a:rPr>
              <a:t>[Type any phone numbers or methods of reaching out that you’d like parents and caregivers to use when connecting with your organization. This is also a nice moment to introduce </a:t>
            </a:r>
            <a:r>
              <a:rPr lang="en" sz="2000">
                <a:highlight>
                  <a:srgbClr val="FFC100"/>
                </a:highlight>
              </a:rPr>
              <a:t>families</a:t>
            </a:r>
            <a:r>
              <a:rPr lang="en" sz="2000">
                <a:highlight>
                  <a:srgbClr val="FFC100"/>
                </a:highlight>
              </a:rPr>
              <a:t> to your front of staff- for example, the person who will pick up the phone when they call the office] </a:t>
            </a:r>
            <a:endParaRPr sz="2000">
              <a:highlight>
                <a:srgbClr val="FFC100"/>
              </a:highlight>
            </a:endParaRPr>
          </a:p>
        </p:txBody>
      </p:sp>
      <p:sp>
        <p:nvSpPr>
          <p:cNvPr id="219" name="Google Shape;219;g175addafcda_1_1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6e8c9d4b2b_7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6e8c9d4b2b_7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Know that you are just the right person to support learning at home! </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You help your child thrive in school when you do things like:</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Have conversations about school</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Support great attendance</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Enjoy time together with your child</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Learn during everyday moments</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Talk about your child’s goals and interest</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 sz="1800">
                <a:solidFill>
                  <a:schemeClr val="dk1"/>
                </a:solidFill>
              </a:rPr>
              <a:t>Enjoy family traditions and so much more!!</a:t>
            </a:r>
            <a:endParaRPr sz="23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5e03b6984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5e03b6984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900">
                <a:solidFill>
                  <a:schemeClr val="dk1"/>
                </a:solidFill>
              </a:rPr>
              <a:t>When the partnership between home and school is strong it actually leads to: </a:t>
            </a:r>
            <a:endParaRPr sz="1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900">
                <a:solidFill>
                  <a:schemeClr val="dk1"/>
                </a:solidFill>
              </a:rPr>
              <a:t>Higher grades</a:t>
            </a:r>
            <a:endParaRPr sz="1900">
              <a:solidFill>
                <a:schemeClr val="dk1"/>
              </a:solidFill>
            </a:endParaRPr>
          </a:p>
          <a:p>
            <a:pPr indent="0" lvl="0" marL="0" rtl="0" algn="l">
              <a:lnSpc>
                <a:spcPct val="115000"/>
              </a:lnSpc>
              <a:spcBef>
                <a:spcPts val="0"/>
              </a:spcBef>
              <a:spcAft>
                <a:spcPts val="0"/>
              </a:spcAft>
              <a:buNone/>
            </a:pPr>
            <a:r>
              <a:rPr lang="en" sz="1900">
                <a:solidFill>
                  <a:schemeClr val="dk1"/>
                </a:solidFill>
              </a:rPr>
              <a:t>Stronger Attendance</a:t>
            </a:r>
            <a:endParaRPr sz="1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900">
                <a:solidFill>
                  <a:schemeClr val="dk1"/>
                </a:solidFill>
              </a:rPr>
              <a:t>Higher graduation rates</a:t>
            </a:r>
            <a:endParaRPr sz="1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900">
                <a:solidFill>
                  <a:schemeClr val="dk1"/>
                </a:solidFill>
              </a:rPr>
              <a:t>Increased social skills</a:t>
            </a:r>
            <a:endParaRPr sz="1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900">
                <a:solidFill>
                  <a:schemeClr val="dk1"/>
                </a:solidFill>
              </a:rPr>
              <a:t>Better relationships between teachers and families</a:t>
            </a:r>
            <a:endParaRPr sz="1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900">
                <a:solidFill>
                  <a:schemeClr val="dk1"/>
                </a:solidFill>
              </a:rPr>
              <a:t>Better school culture</a:t>
            </a:r>
            <a:endParaRPr sz="19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6e8c9d4b2b_7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6e8c9d4b2b_7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900">
                <a:solidFill>
                  <a:schemeClr val="dk1"/>
                </a:solidFill>
              </a:rPr>
              <a:t>This school year we are partnering in lots of ways: </a:t>
            </a:r>
            <a:r>
              <a:rPr lang="en" sz="1900">
                <a:solidFill>
                  <a:schemeClr val="dk1"/>
                </a:solidFill>
                <a:highlight>
                  <a:srgbClr val="FFC100"/>
                </a:highlight>
              </a:rPr>
              <a:t>[Mention some of the ways you are partnering with </a:t>
            </a:r>
            <a:r>
              <a:rPr lang="en" sz="1900">
                <a:solidFill>
                  <a:schemeClr val="dk1"/>
                </a:solidFill>
                <a:highlight>
                  <a:srgbClr val="FFC100"/>
                </a:highlight>
              </a:rPr>
              <a:t>families</a:t>
            </a:r>
            <a:r>
              <a:rPr lang="en" sz="1900">
                <a:solidFill>
                  <a:schemeClr val="dk1"/>
                </a:solidFill>
                <a:highlight>
                  <a:srgbClr val="FFC100"/>
                </a:highlight>
              </a:rPr>
              <a:t>- for example, parent policy councils, learning plans, events, conferences…]</a:t>
            </a:r>
            <a:endParaRPr sz="1900">
              <a:solidFill>
                <a:schemeClr val="dk1"/>
              </a:solidFill>
              <a:highlight>
                <a:srgbClr val="FFC100"/>
              </a:highlight>
            </a:endParaRPr>
          </a:p>
          <a:p>
            <a:pPr indent="0" lvl="0" marL="0" rtl="0" algn="l">
              <a:spcBef>
                <a:spcPts val="0"/>
              </a:spcBef>
              <a:spcAft>
                <a:spcPts val="0"/>
              </a:spcAft>
              <a:buNone/>
            </a:pPr>
            <a:r>
              <a:t/>
            </a:r>
            <a:endParaRPr>
              <a:highlight>
                <a:srgbClr val="FFC100"/>
              </a:highlight>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5e03b69840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7" name="Google Shape;257;g25e03b69840_0_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To support strong partnership we’ll also be implementing ParentPowered. In quick text messages, delivered right to your phone, ParentPowered gives you easy and proven ways to support your child’s learning and development. And all the ideas are matched to your child grade level and come to you in your home language. </a:t>
            </a:r>
            <a:r>
              <a:rPr lang="en" sz="1600">
                <a:solidFill>
                  <a:schemeClr val="dk1"/>
                </a:solidFill>
              </a:rPr>
              <a:t>We chose this program because we wanted to make it as easy as possible for you to support your child outside of school. These tips and activities were built to be super doable at home or on-the-go. They fit within your daily moments and things you’re already doing. They don’t require any supplies of setup.  So they don’t add more to your already busy lives.</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i="1"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highlight>
                  <a:srgbClr val="FFC100"/>
                </a:highlight>
              </a:rPr>
              <a:t>We also chose this program because </a:t>
            </a:r>
            <a:r>
              <a:rPr lang="en" sz="1600">
                <a:solidFill>
                  <a:schemeClr val="dk1"/>
                </a:solidFill>
                <a:highlight>
                  <a:srgbClr val="FFC100"/>
                </a:highlight>
              </a:rPr>
              <a:t>[mention how this program is responding to stated goals and needs of your families. For example: </a:t>
            </a:r>
            <a:r>
              <a:rPr i="1" lang="en" sz="1600">
                <a:solidFill>
                  <a:schemeClr val="dk1"/>
                </a:solidFill>
                <a:highlight>
                  <a:srgbClr val="FFC100"/>
                </a:highlight>
              </a:rPr>
              <a:t>we learned in our end of year survey that families wanted more doable ways to support learning at home</a:t>
            </a:r>
            <a:r>
              <a:rPr lang="en" sz="1600">
                <a:solidFill>
                  <a:schemeClr val="dk1"/>
                </a:solidFill>
                <a:highlight>
                  <a:srgbClr val="FFC100"/>
                </a:highlight>
              </a:rPr>
              <a:t>.] </a:t>
            </a:r>
            <a:endParaRPr sz="1600">
              <a:solidFill>
                <a:schemeClr val="dk1"/>
              </a:solidFill>
              <a:highlight>
                <a:srgbClr val="FFC100"/>
              </a:highlight>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rgbClr val="FF0000"/>
              </a:solidFill>
              <a:latin typeface="Montserrat"/>
              <a:ea typeface="Montserrat"/>
              <a:cs typeface="Montserrat"/>
              <a:sym typeface="Montserrat"/>
            </a:endParaRPr>
          </a:p>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5e03b69840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chemeClr val="dk1"/>
                </a:solidFill>
              </a:rPr>
              <a:t>ParentPowered’s approach is proven to increase learning gains and the program gets great feedback from parents all across the country. </a:t>
            </a:r>
            <a:endParaRPr sz="1600">
              <a:solidFill>
                <a:schemeClr val="dk1"/>
              </a:solidFill>
            </a:endParaRPr>
          </a:p>
          <a:p>
            <a:pPr indent="0" lvl="0" marL="0" rtl="0" algn="l">
              <a:lnSpc>
                <a:spcPct val="115000"/>
              </a:lnSpc>
              <a:spcBef>
                <a:spcPts val="0"/>
              </a:spcBef>
              <a:spcAft>
                <a:spcPts val="0"/>
              </a:spcAft>
              <a:buNone/>
            </a:pPr>
            <a:r>
              <a:t/>
            </a:r>
            <a:endParaRPr sz="1600">
              <a:solidFill>
                <a:schemeClr val="dk1"/>
              </a:solidFill>
            </a:endParaRPr>
          </a:p>
          <a:p>
            <a:pPr indent="0" lvl="0" marL="0" rtl="0" algn="l">
              <a:lnSpc>
                <a:spcPct val="115000"/>
              </a:lnSpc>
              <a:spcBef>
                <a:spcPts val="0"/>
              </a:spcBef>
              <a:spcAft>
                <a:spcPts val="0"/>
              </a:spcAft>
              <a:buNone/>
            </a:pPr>
            <a:r>
              <a:rPr lang="en" sz="1600">
                <a:solidFill>
                  <a:schemeClr val="dk1"/>
                </a:solidFill>
                <a:highlight>
                  <a:srgbClr val="FFC100"/>
                </a:highlight>
              </a:rPr>
              <a:t>[Delete this slide if you’re sharing your own results in the following slide]</a:t>
            </a:r>
            <a:endParaRPr sz="1600">
              <a:solidFill>
                <a:schemeClr val="dk1"/>
              </a:solidFill>
              <a:highlight>
                <a:srgbClr val="FFC100"/>
              </a:highlight>
            </a:endParaRPr>
          </a:p>
        </p:txBody>
      </p:sp>
      <p:sp>
        <p:nvSpPr>
          <p:cNvPr id="268" name="Google Shape;268;g25e03b69840_0_2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3819d38bf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chemeClr val="dk1"/>
                </a:solidFill>
                <a:highlight>
                  <a:srgbClr val="FFC100"/>
                </a:highlight>
              </a:rPr>
              <a:t>[</a:t>
            </a:r>
            <a:r>
              <a:rPr lang="en" sz="1600">
                <a:solidFill>
                  <a:schemeClr val="dk1"/>
                </a:solidFill>
                <a:highlight>
                  <a:srgbClr val="FFC100"/>
                </a:highlight>
              </a:rPr>
              <a:t>If you already have families enrolled, you can customize this slide with feedback from your own families! You can find survey results and quotes to include in your End of Year Impact Report (</a:t>
            </a:r>
            <a:r>
              <a:rPr lang="en" sz="1600" u="sng">
                <a:solidFill>
                  <a:schemeClr val="hlink"/>
                </a:solidFill>
                <a:highlight>
                  <a:srgbClr val="FFC100"/>
                </a:highlight>
                <a:hlinkClick r:id="rId2"/>
              </a:rPr>
              <a:t>https://partner.ready4k.com/resources</a:t>
            </a:r>
            <a:r>
              <a:rPr lang="en" sz="1600">
                <a:solidFill>
                  <a:schemeClr val="dk1"/>
                </a:solidFill>
                <a:highlight>
                  <a:srgbClr val="FFC100"/>
                </a:highlight>
              </a:rPr>
              <a:t>) or in the </a:t>
            </a:r>
            <a:r>
              <a:rPr i="1" lang="en" sz="1600">
                <a:solidFill>
                  <a:schemeClr val="dk1"/>
                </a:solidFill>
                <a:highlight>
                  <a:srgbClr val="FFC100"/>
                </a:highlight>
              </a:rPr>
              <a:t>Family Engagement Surveys</a:t>
            </a:r>
            <a:r>
              <a:rPr lang="en" sz="1600">
                <a:solidFill>
                  <a:schemeClr val="dk1"/>
                </a:solidFill>
                <a:highlight>
                  <a:srgbClr val="FFC100"/>
                </a:highlight>
              </a:rPr>
              <a:t> section of the Data and Analytics page (</a:t>
            </a:r>
            <a:r>
              <a:rPr lang="en" sz="1600" u="sng">
                <a:solidFill>
                  <a:schemeClr val="hlink"/>
                </a:solidFill>
                <a:highlight>
                  <a:srgbClr val="FFC100"/>
                </a:highlight>
                <a:hlinkClick r:id="rId3"/>
              </a:rPr>
              <a:t>https://partner.ready4k.com/analytics</a:t>
            </a:r>
            <a:r>
              <a:rPr lang="en" sz="1600">
                <a:solidFill>
                  <a:schemeClr val="dk1"/>
                </a:solidFill>
                <a:highlight>
                  <a:srgbClr val="FFC100"/>
                </a:highlight>
              </a:rPr>
              <a:t>). Copy and paste the results you’d like to share, or download a screenshot of your latest survey results. Upload the screenshot to this slide (Insert &gt; Image &gt; Upload from computer)]</a:t>
            </a:r>
            <a:endParaRPr sz="1600">
              <a:solidFill>
                <a:schemeClr val="dk1"/>
              </a:solidFill>
              <a:highlight>
                <a:srgbClr val="FFC100"/>
              </a:highlight>
            </a:endParaRPr>
          </a:p>
          <a:p>
            <a:pPr indent="0" lvl="0" marL="0" rtl="0" algn="l">
              <a:lnSpc>
                <a:spcPct val="115000"/>
              </a:lnSpc>
              <a:spcBef>
                <a:spcPts val="0"/>
              </a:spcBef>
              <a:spcAft>
                <a:spcPts val="0"/>
              </a:spcAft>
              <a:buNone/>
            </a:pPr>
            <a:r>
              <a:t/>
            </a:r>
            <a:endParaRPr sz="1600">
              <a:solidFill>
                <a:schemeClr val="dk1"/>
              </a:solidFill>
            </a:endParaRPr>
          </a:p>
          <a:p>
            <a:pPr indent="0" lvl="0" marL="0" rtl="0" algn="l">
              <a:lnSpc>
                <a:spcPct val="115000"/>
              </a:lnSpc>
              <a:spcBef>
                <a:spcPts val="0"/>
              </a:spcBef>
              <a:spcAft>
                <a:spcPts val="0"/>
              </a:spcAft>
              <a:buNone/>
            </a:pPr>
            <a:r>
              <a:rPr lang="en" sz="1600">
                <a:solidFill>
                  <a:schemeClr val="dk1"/>
                </a:solidFill>
                <a:highlight>
                  <a:srgbClr val="FFC100"/>
                </a:highlight>
              </a:rPr>
              <a:t>[Delete this slide if you don’t yet have feedback to share from your own families]</a:t>
            </a:r>
            <a:endParaRPr sz="1600">
              <a:solidFill>
                <a:schemeClr val="dk1"/>
              </a:solidFill>
              <a:highlight>
                <a:srgbClr val="FFC100"/>
              </a:highlight>
            </a:endParaRPr>
          </a:p>
          <a:p>
            <a:pPr indent="0" lvl="0" marL="0" rtl="0" algn="l">
              <a:lnSpc>
                <a:spcPct val="115000"/>
              </a:lnSpc>
              <a:spcBef>
                <a:spcPts val="0"/>
              </a:spcBef>
              <a:spcAft>
                <a:spcPts val="0"/>
              </a:spcAft>
              <a:buNone/>
            </a:pPr>
            <a:r>
              <a:t/>
            </a:r>
            <a:endParaRPr sz="1600">
              <a:solidFill>
                <a:schemeClr val="dk1"/>
              </a:solidFill>
            </a:endParaRPr>
          </a:p>
          <a:p>
            <a:pPr indent="0" lvl="0" marL="0" rtl="0" algn="l">
              <a:lnSpc>
                <a:spcPct val="115000"/>
              </a:lnSpc>
              <a:spcBef>
                <a:spcPts val="0"/>
              </a:spcBef>
              <a:spcAft>
                <a:spcPts val="0"/>
              </a:spcAft>
              <a:buNone/>
            </a:pPr>
            <a:r>
              <a:t/>
            </a:r>
            <a:endParaRPr sz="1600">
              <a:solidFill>
                <a:schemeClr val="dk1"/>
              </a:solidFill>
            </a:endParaRPr>
          </a:p>
          <a:p>
            <a:pPr indent="0" lvl="0" marL="0" rtl="0" algn="l">
              <a:lnSpc>
                <a:spcPct val="115000"/>
              </a:lnSpc>
              <a:spcBef>
                <a:spcPts val="0"/>
              </a:spcBef>
              <a:spcAft>
                <a:spcPts val="0"/>
              </a:spcAft>
              <a:buNone/>
            </a:pPr>
            <a:r>
              <a:t/>
            </a:r>
            <a:endParaRPr sz="1600">
              <a:solidFill>
                <a:schemeClr val="dk1"/>
              </a:solidFill>
            </a:endParaRPr>
          </a:p>
        </p:txBody>
      </p:sp>
      <p:sp>
        <p:nvSpPr>
          <p:cNvPr id="278" name="Google Shape;278;g23819d38bfc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6e8c9d4b2b_3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16e8c9d4b2b_3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Becoming a ParentPowered organization is a key step we are taking to meet our collective family engagement goals! Throughout the year you’ll have the chance to weigh in on what’s working, additional support you might want, and new ways you’d like to partner.  </a:t>
            </a:r>
            <a:endParaRPr sz="19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300">
                <a:solidFill>
                  <a:schemeClr val="dk1"/>
                </a:solidFill>
                <a:highlight>
                  <a:srgbClr val="FFC100"/>
                </a:highlight>
              </a:rPr>
              <a:t>[If you plan to enroll families, let them know to look out for their first text. If you plan to ask them to sign up, let them know when and how that will happen.] </a:t>
            </a:r>
            <a:endParaRPr b="1" sz="2100">
              <a:highlight>
                <a:srgbClr val="FFC100"/>
              </a:highlight>
            </a:endParaRPr>
          </a:p>
        </p:txBody>
      </p:sp>
      <p:sp>
        <p:nvSpPr>
          <p:cNvPr id="287" name="Google Shape;287;g16e8c9d4b2b_3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age" type="tx">
  <p:cSld name="TITLE_AND_BODY">
    <p:spTree>
      <p:nvGrpSpPr>
        <p:cNvPr id="56" name="Shape 56"/>
        <p:cNvGrpSpPr/>
        <p:nvPr/>
      </p:nvGrpSpPr>
      <p:grpSpPr>
        <a:xfrm>
          <a:off x="0" y="0"/>
          <a:ext cx="0" cy="0"/>
          <a:chOff x="0" y="0"/>
          <a:chExt cx="0" cy="0"/>
        </a:xfrm>
      </p:grpSpPr>
      <p:sp>
        <p:nvSpPr>
          <p:cNvPr id="57" name="Google Shape;57;p14"/>
          <p:cNvSpPr/>
          <p:nvPr>
            <p:ph idx="2" type="pic"/>
          </p:nvPr>
        </p:nvSpPr>
        <p:spPr>
          <a:xfrm>
            <a:off x="0" y="0"/>
            <a:ext cx="9144001" cy="5143500"/>
          </a:xfrm>
          <a:prstGeom prst="rect">
            <a:avLst/>
          </a:prstGeom>
          <a:noFill/>
          <a:ln>
            <a:noFill/>
          </a:ln>
        </p:spPr>
      </p:sp>
      <p:sp>
        <p:nvSpPr>
          <p:cNvPr id="58" name="Google Shape;58;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8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9" name="Shape 59"/>
        <p:cNvGrpSpPr/>
        <p:nvPr/>
      </p:nvGrpSpPr>
      <p:grpSpPr>
        <a:xfrm>
          <a:off x="0" y="0"/>
          <a:ext cx="0" cy="0"/>
          <a:chOff x="0" y="0"/>
          <a:chExt cx="0" cy="0"/>
        </a:xfrm>
      </p:grpSpPr>
      <p:sp>
        <p:nvSpPr>
          <p:cNvPr id="60" name="Google Shape;60;p1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1" name="Google Shape;61;p15"/>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2" name="Google Shape;62;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3" name="Google Shape;63;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 name="Google Shape;64;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5" name="Shape 65"/>
        <p:cNvGrpSpPr/>
        <p:nvPr/>
      </p:nvGrpSpPr>
      <p:grpSpPr>
        <a:xfrm>
          <a:off x="0" y="0"/>
          <a:ext cx="0" cy="0"/>
          <a:chOff x="0" y="0"/>
          <a:chExt cx="0" cy="0"/>
        </a:xfrm>
      </p:grpSpPr>
      <p:sp>
        <p:nvSpPr>
          <p:cNvPr id="66" name="Google Shape;66;p1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7" name="Google Shape;67;p16"/>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 name="Google Shape;68;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 name="Google Shape;69;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 name="Google Shape;70;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 name="Shape 71"/>
        <p:cNvGrpSpPr/>
        <p:nvPr/>
      </p:nvGrpSpPr>
      <p:grpSpPr>
        <a:xfrm>
          <a:off x="0" y="0"/>
          <a:ext cx="0" cy="0"/>
          <a:chOff x="0" y="0"/>
          <a:chExt cx="0" cy="0"/>
        </a:xfrm>
      </p:grpSpPr>
      <p:sp>
        <p:nvSpPr>
          <p:cNvPr id="72" name="Google Shape;72;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Google Shape;73;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4" name="Google Shape;74;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5" name="Shape 75"/>
        <p:cNvGrpSpPr/>
        <p:nvPr/>
      </p:nvGrpSpPr>
      <p:grpSpPr>
        <a:xfrm>
          <a:off x="0" y="0"/>
          <a:ext cx="0" cy="0"/>
          <a:chOff x="0" y="0"/>
          <a:chExt cx="0" cy="0"/>
        </a:xfrm>
      </p:grpSpPr>
      <p:sp>
        <p:nvSpPr>
          <p:cNvPr id="76" name="Google Shape;76;p18"/>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7" name="Google Shape;77;p18"/>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8" name="Google Shape;78;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Google Shape;79;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0" name="Google Shape;80;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1" name="Shape 81"/>
        <p:cNvGrpSpPr/>
        <p:nvPr/>
      </p:nvGrpSpPr>
      <p:grpSpPr>
        <a:xfrm>
          <a:off x="0" y="0"/>
          <a:ext cx="0" cy="0"/>
          <a:chOff x="0" y="0"/>
          <a:chExt cx="0" cy="0"/>
        </a:xfrm>
      </p:grpSpPr>
      <p:sp>
        <p:nvSpPr>
          <p:cNvPr id="82" name="Google Shape;82;p1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3" name="Google Shape;83;p19"/>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4" name="Google Shape;84;p19"/>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6" name="Google Shape;86;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7" name="Google Shape;87;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8" name="Shape 88"/>
        <p:cNvGrpSpPr/>
        <p:nvPr/>
      </p:nvGrpSpPr>
      <p:grpSpPr>
        <a:xfrm>
          <a:off x="0" y="0"/>
          <a:ext cx="0" cy="0"/>
          <a:chOff x="0" y="0"/>
          <a:chExt cx="0" cy="0"/>
        </a:xfrm>
      </p:grpSpPr>
      <p:sp>
        <p:nvSpPr>
          <p:cNvPr id="89" name="Google Shape;89;p2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0" name="Google Shape;90;p2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1" name="Google Shape;91;p2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 name="Google Shape;92;p2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3" name="Google Shape;93;p2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 name="Google Shape;94;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 name="Google Shape;95;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 name="Google Shape;96;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 name="Shape 97"/>
        <p:cNvGrpSpPr/>
        <p:nvPr/>
      </p:nvGrpSpPr>
      <p:grpSpPr>
        <a:xfrm>
          <a:off x="0" y="0"/>
          <a:ext cx="0" cy="0"/>
          <a:chOff x="0" y="0"/>
          <a:chExt cx="0" cy="0"/>
        </a:xfrm>
      </p:grpSpPr>
      <p:sp>
        <p:nvSpPr>
          <p:cNvPr id="98" name="Google Shape;98;p2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9" name="Google Shape;99;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0" name="Google Shape;100;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2" name="Shape 102"/>
        <p:cNvGrpSpPr/>
        <p:nvPr/>
      </p:nvGrpSpPr>
      <p:grpSpPr>
        <a:xfrm>
          <a:off x="0" y="0"/>
          <a:ext cx="0" cy="0"/>
          <a:chOff x="0" y="0"/>
          <a:chExt cx="0" cy="0"/>
        </a:xfrm>
      </p:grpSpPr>
      <p:sp>
        <p:nvSpPr>
          <p:cNvPr id="103" name="Google Shape;103;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4" name="Google Shape;104;p22"/>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05" name="Google Shape;105;p22"/>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6" name="Google Shape;106;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7" name="Google Shape;107;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9" name="Shape 109"/>
        <p:cNvGrpSpPr/>
        <p:nvPr/>
      </p:nvGrpSpPr>
      <p:grpSpPr>
        <a:xfrm>
          <a:off x="0" y="0"/>
          <a:ext cx="0" cy="0"/>
          <a:chOff x="0" y="0"/>
          <a:chExt cx="0" cy="0"/>
        </a:xfrm>
      </p:grpSpPr>
      <p:sp>
        <p:nvSpPr>
          <p:cNvPr id="110" name="Google Shape;110;p2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1" name="Google Shape;111;p23"/>
          <p:cNvSpPr/>
          <p:nvPr>
            <p:ph idx="2" type="pic"/>
          </p:nvPr>
        </p:nvSpPr>
        <p:spPr>
          <a:xfrm>
            <a:off x="3887391" y="740569"/>
            <a:ext cx="4629150" cy="3655219"/>
          </a:xfrm>
          <a:prstGeom prst="rect">
            <a:avLst/>
          </a:prstGeom>
          <a:noFill/>
          <a:ln>
            <a:noFill/>
          </a:ln>
        </p:spPr>
      </p:sp>
      <p:sp>
        <p:nvSpPr>
          <p:cNvPr id="112" name="Google Shape;112;p23"/>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3" name="Google Shape;113;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4" name="Google Shape;114;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5" name="Google Shape;115;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6" name="Shape 116"/>
        <p:cNvGrpSpPr/>
        <p:nvPr/>
      </p:nvGrpSpPr>
      <p:grpSpPr>
        <a:xfrm>
          <a:off x="0" y="0"/>
          <a:ext cx="0" cy="0"/>
          <a:chOff x="0" y="0"/>
          <a:chExt cx="0" cy="0"/>
        </a:xfrm>
      </p:grpSpPr>
      <p:sp>
        <p:nvSpPr>
          <p:cNvPr id="117" name="Google Shape;117;p2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8" name="Google Shape;118;p24"/>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9" name="Google Shape;119;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0" name="Google Shape;120;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1" name="Google Shape;121;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2" name="Shape 122"/>
        <p:cNvGrpSpPr/>
        <p:nvPr/>
      </p:nvGrpSpPr>
      <p:grpSpPr>
        <a:xfrm>
          <a:off x="0" y="0"/>
          <a:ext cx="0" cy="0"/>
          <a:chOff x="0" y="0"/>
          <a:chExt cx="0" cy="0"/>
        </a:xfrm>
      </p:grpSpPr>
      <p:sp>
        <p:nvSpPr>
          <p:cNvPr id="123" name="Google Shape;123;p25"/>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4" name="Google Shape;124;p25"/>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5" name="Google Shape;125;p2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2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7" name="Google Shape;127;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age">
  <p:cSld name="2_blank page">
    <p:spTree>
      <p:nvGrpSpPr>
        <p:cNvPr id="135" name="Shape 135"/>
        <p:cNvGrpSpPr/>
        <p:nvPr/>
      </p:nvGrpSpPr>
      <p:grpSpPr>
        <a:xfrm>
          <a:off x="0" y="0"/>
          <a:ext cx="0" cy="0"/>
          <a:chOff x="0" y="0"/>
          <a:chExt cx="0" cy="0"/>
        </a:xfrm>
      </p:grpSpPr>
      <p:sp>
        <p:nvSpPr>
          <p:cNvPr id="136" name="Google Shape;136;p27"/>
          <p:cNvSpPr/>
          <p:nvPr>
            <p:ph idx="2" type="pic"/>
          </p:nvPr>
        </p:nvSpPr>
        <p:spPr>
          <a:xfrm>
            <a:off x="0" y="0"/>
            <a:ext cx="9144000" cy="5143500"/>
          </a:xfrm>
          <a:prstGeom prst="rect">
            <a:avLst/>
          </a:prstGeom>
          <a:noFill/>
          <a:ln>
            <a:noFill/>
          </a:ln>
        </p:spPr>
      </p:sp>
      <p:sp>
        <p:nvSpPr>
          <p:cNvPr id="137" name="Google Shape;137;p27"/>
          <p:cNvSpPr txBox="1"/>
          <p:nvPr>
            <p:ph idx="12" type="sldNum"/>
          </p:nvPr>
        </p:nvSpPr>
        <p:spPr>
          <a:xfrm>
            <a:off x="6457950" y="4767263"/>
            <a:ext cx="2057400" cy="273900"/>
          </a:xfrm>
          <a:prstGeom prst="rect">
            <a:avLst/>
          </a:prstGeom>
          <a:noFill/>
          <a:ln>
            <a:noFill/>
          </a:ln>
        </p:spPr>
        <p:txBody>
          <a:bodyPr anchorCtr="0" anchor="ctr" bIns="17150" lIns="34275" spcFirstLastPara="1" rIns="34275" wrap="square" tIns="1715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p28"/>
          <p:cNvSpPr txBox="1"/>
          <p:nvPr>
            <p:ph idx="10" type="dt"/>
          </p:nvPr>
        </p:nvSpPr>
        <p:spPr>
          <a:xfrm>
            <a:off x="628650" y="4767263"/>
            <a:ext cx="2057400" cy="273900"/>
          </a:xfrm>
          <a:prstGeom prst="rect">
            <a:avLst/>
          </a:prstGeom>
          <a:noFill/>
          <a:ln>
            <a:noFill/>
          </a:ln>
        </p:spPr>
        <p:txBody>
          <a:bodyPr anchorCtr="0" anchor="ctr" bIns="17150" lIns="34275" spcFirstLastPara="1" rIns="34275" wrap="square" tIns="17150">
            <a:noAutofit/>
          </a:bodyPr>
          <a:lstStyle>
            <a:lvl1pPr lvl="0" rtl="0" algn="l">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40" name="Google Shape;140;p28"/>
          <p:cNvSpPr txBox="1"/>
          <p:nvPr>
            <p:ph idx="11" type="ftr"/>
          </p:nvPr>
        </p:nvSpPr>
        <p:spPr>
          <a:xfrm>
            <a:off x="3028950" y="4767263"/>
            <a:ext cx="3086100" cy="273900"/>
          </a:xfrm>
          <a:prstGeom prst="rect">
            <a:avLst/>
          </a:prstGeom>
          <a:noFill/>
          <a:ln>
            <a:noFill/>
          </a:ln>
        </p:spPr>
        <p:txBody>
          <a:bodyPr anchorCtr="0" anchor="ctr" bIns="17150" lIns="34275" spcFirstLastPara="1" rIns="34275" wrap="square" tIns="17150">
            <a:noAutofit/>
          </a:bodyPr>
          <a:lstStyle>
            <a:lvl1pPr lvl="0" rtl="0" algn="ctr">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41" name="Google Shape;141;p28"/>
          <p:cNvSpPr txBox="1"/>
          <p:nvPr>
            <p:ph idx="12" type="sldNum"/>
          </p:nvPr>
        </p:nvSpPr>
        <p:spPr>
          <a:xfrm>
            <a:off x="6457950" y="4767263"/>
            <a:ext cx="2057400" cy="273900"/>
          </a:xfrm>
          <a:prstGeom prst="rect">
            <a:avLst/>
          </a:prstGeom>
          <a:noFill/>
          <a:ln>
            <a:noFill/>
          </a:ln>
        </p:spPr>
        <p:txBody>
          <a:bodyPr anchorCtr="0" anchor="ctr" bIns="17150" lIns="34275" spcFirstLastPara="1" rIns="34275" wrap="square" tIns="1715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2" name="Shape 142"/>
        <p:cNvGrpSpPr/>
        <p:nvPr/>
      </p:nvGrpSpPr>
      <p:grpSpPr>
        <a:xfrm>
          <a:off x="0" y="0"/>
          <a:ext cx="0" cy="0"/>
          <a:chOff x="0" y="0"/>
          <a:chExt cx="0" cy="0"/>
        </a:xfrm>
      </p:grpSpPr>
      <p:sp>
        <p:nvSpPr>
          <p:cNvPr id="143" name="Google Shape;143;p29"/>
          <p:cNvSpPr txBox="1"/>
          <p:nvPr>
            <p:ph type="title"/>
          </p:nvPr>
        </p:nvSpPr>
        <p:spPr>
          <a:xfrm>
            <a:off x="628650" y="273844"/>
            <a:ext cx="7886700" cy="994200"/>
          </a:xfrm>
          <a:prstGeom prst="rect">
            <a:avLst/>
          </a:prstGeom>
          <a:noFill/>
          <a:ln>
            <a:noFill/>
          </a:ln>
        </p:spPr>
        <p:txBody>
          <a:bodyPr anchorCtr="0" anchor="ctr" bIns="17150" lIns="34275" spcFirstLastPara="1" rIns="34275" wrap="square" tIns="17150">
            <a:normAutofit/>
          </a:bodyPr>
          <a:lstStyle>
            <a:lvl1pPr lvl="0" rtl="0" algn="l">
              <a:lnSpc>
                <a:spcPct val="90000"/>
              </a:lnSpc>
              <a:spcBef>
                <a:spcPts val="0"/>
              </a:spcBef>
              <a:spcAft>
                <a:spcPts val="0"/>
              </a:spcAft>
              <a:buClr>
                <a:schemeClr val="dk1"/>
              </a:buClr>
              <a:buSzPts val="7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44" name="Google Shape;144;p29"/>
          <p:cNvSpPr txBox="1"/>
          <p:nvPr>
            <p:ph idx="1" type="body"/>
          </p:nvPr>
        </p:nvSpPr>
        <p:spPr>
          <a:xfrm>
            <a:off x="628650" y="1369219"/>
            <a:ext cx="7886700" cy="3263400"/>
          </a:xfrm>
          <a:prstGeom prst="rect">
            <a:avLst/>
          </a:prstGeom>
          <a:noFill/>
          <a:ln>
            <a:noFill/>
          </a:ln>
        </p:spPr>
        <p:txBody>
          <a:bodyPr anchorCtr="0" anchor="t" bIns="17150" lIns="34275" spcFirstLastPara="1" rIns="34275" wrap="square" tIns="17150">
            <a:normAutofit/>
          </a:bodyPr>
          <a:lstStyle>
            <a:lvl1pPr indent="-273050" lvl="0" marL="457200" rtl="0" algn="l">
              <a:lnSpc>
                <a:spcPct val="90000"/>
              </a:lnSpc>
              <a:spcBef>
                <a:spcPts val="800"/>
              </a:spcBef>
              <a:spcAft>
                <a:spcPts val="0"/>
              </a:spcAft>
              <a:buClr>
                <a:schemeClr val="dk1"/>
              </a:buClr>
              <a:buSzPts val="700"/>
              <a:buChar ch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45" name="Google Shape;145;p29"/>
          <p:cNvSpPr txBox="1"/>
          <p:nvPr>
            <p:ph idx="10" type="dt"/>
          </p:nvPr>
        </p:nvSpPr>
        <p:spPr>
          <a:xfrm>
            <a:off x="628650" y="4767263"/>
            <a:ext cx="2057400" cy="273900"/>
          </a:xfrm>
          <a:prstGeom prst="rect">
            <a:avLst/>
          </a:prstGeom>
          <a:noFill/>
          <a:ln>
            <a:noFill/>
          </a:ln>
        </p:spPr>
        <p:txBody>
          <a:bodyPr anchorCtr="0" anchor="ctr" bIns="17150" lIns="34275" spcFirstLastPara="1" rIns="34275" wrap="square" tIns="17150">
            <a:noAutofit/>
          </a:bodyPr>
          <a:lstStyle>
            <a:lvl1pPr lvl="0" rtl="0" algn="l">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46" name="Google Shape;146;p29"/>
          <p:cNvSpPr txBox="1"/>
          <p:nvPr>
            <p:ph idx="11" type="ftr"/>
          </p:nvPr>
        </p:nvSpPr>
        <p:spPr>
          <a:xfrm>
            <a:off x="3028950" y="4767263"/>
            <a:ext cx="3086100" cy="273900"/>
          </a:xfrm>
          <a:prstGeom prst="rect">
            <a:avLst/>
          </a:prstGeom>
          <a:noFill/>
          <a:ln>
            <a:noFill/>
          </a:ln>
        </p:spPr>
        <p:txBody>
          <a:bodyPr anchorCtr="0" anchor="ctr" bIns="17150" lIns="34275" spcFirstLastPara="1" rIns="34275" wrap="square" tIns="17150">
            <a:noAutofit/>
          </a:bodyPr>
          <a:lstStyle>
            <a:lvl1pPr lvl="0" rtl="0" algn="ctr">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47" name="Google Shape;147;p29"/>
          <p:cNvSpPr txBox="1"/>
          <p:nvPr>
            <p:ph idx="12" type="sldNum"/>
          </p:nvPr>
        </p:nvSpPr>
        <p:spPr>
          <a:xfrm>
            <a:off x="6457950" y="4767263"/>
            <a:ext cx="2057400" cy="273900"/>
          </a:xfrm>
          <a:prstGeom prst="rect">
            <a:avLst/>
          </a:prstGeom>
          <a:noFill/>
          <a:ln>
            <a:noFill/>
          </a:ln>
        </p:spPr>
        <p:txBody>
          <a:bodyPr anchorCtr="0" anchor="ctr" bIns="17150" lIns="34275" spcFirstLastPara="1" rIns="34275" wrap="square" tIns="1715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8" name="Shape 148"/>
        <p:cNvGrpSpPr/>
        <p:nvPr/>
      </p:nvGrpSpPr>
      <p:grpSpPr>
        <a:xfrm>
          <a:off x="0" y="0"/>
          <a:ext cx="0" cy="0"/>
          <a:chOff x="0" y="0"/>
          <a:chExt cx="0" cy="0"/>
        </a:xfrm>
      </p:grpSpPr>
      <p:sp>
        <p:nvSpPr>
          <p:cNvPr id="149" name="Google Shape;149;p30"/>
          <p:cNvSpPr txBox="1"/>
          <p:nvPr>
            <p:ph type="title"/>
          </p:nvPr>
        </p:nvSpPr>
        <p:spPr>
          <a:xfrm>
            <a:off x="628650" y="273844"/>
            <a:ext cx="7886700" cy="994200"/>
          </a:xfrm>
          <a:prstGeom prst="rect">
            <a:avLst/>
          </a:prstGeom>
          <a:noFill/>
          <a:ln>
            <a:noFill/>
          </a:ln>
        </p:spPr>
        <p:txBody>
          <a:bodyPr anchorCtr="0" anchor="ctr" bIns="17150" lIns="34275" spcFirstLastPara="1" rIns="34275" wrap="square" tIns="17150">
            <a:normAutofit/>
          </a:bodyPr>
          <a:lstStyle>
            <a:lvl1pPr lvl="0" rtl="0" algn="l">
              <a:lnSpc>
                <a:spcPct val="90000"/>
              </a:lnSpc>
              <a:spcBef>
                <a:spcPts val="0"/>
              </a:spcBef>
              <a:spcAft>
                <a:spcPts val="0"/>
              </a:spcAft>
              <a:buSzPts val="33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50" name="Google Shape;150;p30"/>
          <p:cNvSpPr txBox="1"/>
          <p:nvPr>
            <p:ph idx="1" type="body"/>
          </p:nvPr>
        </p:nvSpPr>
        <p:spPr>
          <a:xfrm>
            <a:off x="628650" y="1369219"/>
            <a:ext cx="3886200" cy="3263400"/>
          </a:xfrm>
          <a:prstGeom prst="rect">
            <a:avLst/>
          </a:prstGeom>
          <a:noFill/>
          <a:ln>
            <a:noFill/>
          </a:ln>
        </p:spPr>
        <p:txBody>
          <a:bodyPr anchorCtr="0" anchor="t" bIns="17150" lIns="34275" spcFirstLastPara="1" rIns="34275" wrap="square" tIns="17150">
            <a:normAutofit/>
          </a:bodyPr>
          <a:lstStyle>
            <a:lvl1pPr indent="-361950" lvl="0" marL="457200" rtl="0" algn="l">
              <a:lnSpc>
                <a:spcPct val="90000"/>
              </a:lnSpc>
              <a:spcBef>
                <a:spcPts val="800"/>
              </a:spcBef>
              <a:spcAft>
                <a:spcPts val="0"/>
              </a:spcAft>
              <a:buSzPts val="2100"/>
              <a:buChar char="•"/>
              <a:defRPr/>
            </a:lvl1pPr>
            <a:lvl2pPr indent="-342900" lvl="1" marL="914400" rtl="0" algn="l">
              <a:lnSpc>
                <a:spcPct val="90000"/>
              </a:lnSpc>
              <a:spcBef>
                <a:spcPts val="400"/>
              </a:spcBef>
              <a:spcAft>
                <a:spcPts val="0"/>
              </a:spcAft>
              <a:buSzPts val="1800"/>
              <a:buChar char="•"/>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151" name="Google Shape;151;p30"/>
          <p:cNvSpPr txBox="1"/>
          <p:nvPr>
            <p:ph idx="2" type="body"/>
          </p:nvPr>
        </p:nvSpPr>
        <p:spPr>
          <a:xfrm>
            <a:off x="4629150" y="1369219"/>
            <a:ext cx="3886200" cy="3263400"/>
          </a:xfrm>
          <a:prstGeom prst="rect">
            <a:avLst/>
          </a:prstGeom>
          <a:noFill/>
          <a:ln>
            <a:noFill/>
          </a:ln>
        </p:spPr>
        <p:txBody>
          <a:bodyPr anchorCtr="0" anchor="t" bIns="17150" lIns="34275" spcFirstLastPara="1" rIns="34275" wrap="square" tIns="17150">
            <a:normAutofit/>
          </a:bodyPr>
          <a:lstStyle>
            <a:lvl1pPr indent="-361950" lvl="0" marL="457200" rtl="0" algn="l">
              <a:lnSpc>
                <a:spcPct val="90000"/>
              </a:lnSpc>
              <a:spcBef>
                <a:spcPts val="800"/>
              </a:spcBef>
              <a:spcAft>
                <a:spcPts val="0"/>
              </a:spcAft>
              <a:buSzPts val="2100"/>
              <a:buChar char="•"/>
              <a:defRPr/>
            </a:lvl1pPr>
            <a:lvl2pPr indent="-342900" lvl="1" marL="914400" rtl="0" algn="l">
              <a:lnSpc>
                <a:spcPct val="90000"/>
              </a:lnSpc>
              <a:spcBef>
                <a:spcPts val="400"/>
              </a:spcBef>
              <a:spcAft>
                <a:spcPts val="0"/>
              </a:spcAft>
              <a:buSzPts val="1800"/>
              <a:buChar char="•"/>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152" name="Google Shape;152;p30"/>
          <p:cNvSpPr txBox="1"/>
          <p:nvPr>
            <p:ph idx="10" type="dt"/>
          </p:nvPr>
        </p:nvSpPr>
        <p:spPr>
          <a:xfrm>
            <a:off x="628650" y="4767263"/>
            <a:ext cx="2057400" cy="273900"/>
          </a:xfrm>
          <a:prstGeom prst="rect">
            <a:avLst/>
          </a:prstGeom>
          <a:noFill/>
          <a:ln>
            <a:noFill/>
          </a:ln>
        </p:spPr>
        <p:txBody>
          <a:bodyPr anchorCtr="0" anchor="ctr" bIns="17150" lIns="34275" spcFirstLastPara="1" rIns="34275" wrap="square" tIns="17150">
            <a:noAutofit/>
          </a:bodyPr>
          <a:lstStyle>
            <a:lvl1pPr lvl="0" rtl="0" algn="l">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53" name="Google Shape;153;p30"/>
          <p:cNvSpPr txBox="1"/>
          <p:nvPr>
            <p:ph idx="11" type="ftr"/>
          </p:nvPr>
        </p:nvSpPr>
        <p:spPr>
          <a:xfrm>
            <a:off x="3028950" y="4767263"/>
            <a:ext cx="3086100" cy="273900"/>
          </a:xfrm>
          <a:prstGeom prst="rect">
            <a:avLst/>
          </a:prstGeom>
          <a:noFill/>
          <a:ln>
            <a:noFill/>
          </a:ln>
        </p:spPr>
        <p:txBody>
          <a:bodyPr anchorCtr="0" anchor="ctr" bIns="17150" lIns="34275" spcFirstLastPara="1" rIns="34275" wrap="square" tIns="17150">
            <a:noAutofit/>
          </a:bodyPr>
          <a:lstStyle>
            <a:lvl1pPr lvl="0" rtl="0" algn="ctr">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54" name="Google Shape;154;p30"/>
          <p:cNvSpPr txBox="1"/>
          <p:nvPr>
            <p:ph idx="12" type="sldNum"/>
          </p:nvPr>
        </p:nvSpPr>
        <p:spPr>
          <a:xfrm>
            <a:off x="6457950" y="4767263"/>
            <a:ext cx="2057400" cy="273900"/>
          </a:xfrm>
          <a:prstGeom prst="rect">
            <a:avLst/>
          </a:prstGeom>
          <a:noFill/>
          <a:ln>
            <a:noFill/>
          </a:ln>
        </p:spPr>
        <p:txBody>
          <a:bodyPr anchorCtr="0" anchor="ctr" bIns="17150" lIns="34275" spcFirstLastPara="1" rIns="34275" wrap="square" tIns="1715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5" name="Shape 155"/>
        <p:cNvGrpSpPr/>
        <p:nvPr/>
      </p:nvGrpSpPr>
      <p:grpSpPr>
        <a:xfrm>
          <a:off x="0" y="0"/>
          <a:ext cx="0" cy="0"/>
          <a:chOff x="0" y="0"/>
          <a:chExt cx="0" cy="0"/>
        </a:xfrm>
      </p:grpSpPr>
      <p:sp>
        <p:nvSpPr>
          <p:cNvPr id="156" name="Google Shape;156;p31"/>
          <p:cNvSpPr txBox="1"/>
          <p:nvPr>
            <p:ph type="ctrTitle"/>
          </p:nvPr>
        </p:nvSpPr>
        <p:spPr>
          <a:xfrm>
            <a:off x="1143000" y="841772"/>
            <a:ext cx="6858000" cy="1790700"/>
          </a:xfrm>
          <a:prstGeom prst="rect">
            <a:avLst/>
          </a:prstGeom>
          <a:noFill/>
          <a:ln>
            <a:noFill/>
          </a:ln>
        </p:spPr>
        <p:txBody>
          <a:bodyPr anchorCtr="0" anchor="b" bIns="17150" lIns="34275" spcFirstLastPara="1" rIns="34275" wrap="square" tIns="17150">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57" name="Google Shape;157;p31"/>
          <p:cNvSpPr txBox="1"/>
          <p:nvPr>
            <p:ph idx="1" type="subTitle"/>
          </p:nvPr>
        </p:nvSpPr>
        <p:spPr>
          <a:xfrm>
            <a:off x="1143000" y="2701528"/>
            <a:ext cx="6858000" cy="1241700"/>
          </a:xfrm>
          <a:prstGeom prst="rect">
            <a:avLst/>
          </a:prstGeom>
          <a:noFill/>
          <a:ln>
            <a:noFill/>
          </a:ln>
        </p:spPr>
        <p:txBody>
          <a:bodyPr anchorCtr="0" anchor="t" bIns="17150" lIns="34275" spcFirstLastPara="1" rIns="34275" wrap="square" tIns="17150">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58" name="Google Shape;158;p31"/>
          <p:cNvSpPr txBox="1"/>
          <p:nvPr>
            <p:ph idx="10" type="dt"/>
          </p:nvPr>
        </p:nvSpPr>
        <p:spPr>
          <a:xfrm>
            <a:off x="628650" y="4767263"/>
            <a:ext cx="2057400" cy="273900"/>
          </a:xfrm>
          <a:prstGeom prst="rect">
            <a:avLst/>
          </a:prstGeom>
          <a:noFill/>
          <a:ln>
            <a:noFill/>
          </a:ln>
        </p:spPr>
        <p:txBody>
          <a:bodyPr anchorCtr="0" anchor="ctr" bIns="17150" lIns="34275" spcFirstLastPara="1" rIns="34275" wrap="square" tIns="17150">
            <a:noAutofit/>
          </a:bodyPr>
          <a:lstStyle>
            <a:lvl1pPr lvl="0" rtl="0" algn="l">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59" name="Google Shape;159;p31"/>
          <p:cNvSpPr txBox="1"/>
          <p:nvPr>
            <p:ph idx="11" type="ftr"/>
          </p:nvPr>
        </p:nvSpPr>
        <p:spPr>
          <a:xfrm>
            <a:off x="3028950" y="4767263"/>
            <a:ext cx="3086100" cy="273900"/>
          </a:xfrm>
          <a:prstGeom prst="rect">
            <a:avLst/>
          </a:prstGeom>
          <a:noFill/>
          <a:ln>
            <a:noFill/>
          </a:ln>
        </p:spPr>
        <p:txBody>
          <a:bodyPr anchorCtr="0" anchor="ctr" bIns="17150" lIns="34275" spcFirstLastPara="1" rIns="34275" wrap="square" tIns="17150">
            <a:noAutofit/>
          </a:bodyPr>
          <a:lstStyle>
            <a:lvl1pPr lvl="0" rtl="0" algn="ctr">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60" name="Google Shape;160;p31"/>
          <p:cNvSpPr txBox="1"/>
          <p:nvPr>
            <p:ph idx="12" type="sldNum"/>
          </p:nvPr>
        </p:nvSpPr>
        <p:spPr>
          <a:xfrm>
            <a:off x="6457950" y="4767263"/>
            <a:ext cx="2057400" cy="273900"/>
          </a:xfrm>
          <a:prstGeom prst="rect">
            <a:avLst/>
          </a:prstGeom>
          <a:noFill/>
          <a:ln>
            <a:noFill/>
          </a:ln>
        </p:spPr>
        <p:txBody>
          <a:bodyPr anchorCtr="0" anchor="ctr" bIns="17150" lIns="34275" spcFirstLastPara="1" rIns="34275" wrap="square" tIns="1715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1" name="Shape 161"/>
        <p:cNvGrpSpPr/>
        <p:nvPr/>
      </p:nvGrpSpPr>
      <p:grpSpPr>
        <a:xfrm>
          <a:off x="0" y="0"/>
          <a:ext cx="0" cy="0"/>
          <a:chOff x="0" y="0"/>
          <a:chExt cx="0" cy="0"/>
        </a:xfrm>
      </p:grpSpPr>
      <p:sp>
        <p:nvSpPr>
          <p:cNvPr id="162" name="Google Shape;162;p32"/>
          <p:cNvSpPr txBox="1"/>
          <p:nvPr>
            <p:ph type="title"/>
          </p:nvPr>
        </p:nvSpPr>
        <p:spPr>
          <a:xfrm>
            <a:off x="623888" y="1282304"/>
            <a:ext cx="7886700" cy="2139600"/>
          </a:xfrm>
          <a:prstGeom prst="rect">
            <a:avLst/>
          </a:prstGeom>
          <a:noFill/>
          <a:ln>
            <a:noFill/>
          </a:ln>
        </p:spPr>
        <p:txBody>
          <a:bodyPr anchorCtr="0" anchor="b" bIns="17150" lIns="34275" spcFirstLastPara="1" rIns="34275" wrap="square" tIns="17150">
            <a:norm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63" name="Google Shape;163;p32"/>
          <p:cNvSpPr txBox="1"/>
          <p:nvPr>
            <p:ph idx="1" type="body"/>
          </p:nvPr>
        </p:nvSpPr>
        <p:spPr>
          <a:xfrm>
            <a:off x="623888" y="3442098"/>
            <a:ext cx="7886700" cy="1125000"/>
          </a:xfrm>
          <a:prstGeom prst="rect">
            <a:avLst/>
          </a:prstGeom>
          <a:noFill/>
          <a:ln>
            <a:noFill/>
          </a:ln>
        </p:spPr>
        <p:txBody>
          <a:bodyPr anchorCtr="0" anchor="t" bIns="17150" lIns="34275" spcFirstLastPara="1" rIns="34275" wrap="square" tIns="17150">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64" name="Google Shape;164;p32"/>
          <p:cNvSpPr txBox="1"/>
          <p:nvPr>
            <p:ph idx="10" type="dt"/>
          </p:nvPr>
        </p:nvSpPr>
        <p:spPr>
          <a:xfrm>
            <a:off x="628650" y="4767263"/>
            <a:ext cx="2057400" cy="273900"/>
          </a:xfrm>
          <a:prstGeom prst="rect">
            <a:avLst/>
          </a:prstGeom>
          <a:noFill/>
          <a:ln>
            <a:noFill/>
          </a:ln>
        </p:spPr>
        <p:txBody>
          <a:bodyPr anchorCtr="0" anchor="ctr" bIns="17150" lIns="34275" spcFirstLastPara="1" rIns="34275" wrap="square" tIns="17150">
            <a:noAutofit/>
          </a:bodyPr>
          <a:lstStyle>
            <a:lvl1pPr lvl="0" rtl="0" algn="l">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65" name="Google Shape;165;p32"/>
          <p:cNvSpPr txBox="1"/>
          <p:nvPr>
            <p:ph idx="11" type="ftr"/>
          </p:nvPr>
        </p:nvSpPr>
        <p:spPr>
          <a:xfrm>
            <a:off x="3028950" y="4767263"/>
            <a:ext cx="3086100" cy="273900"/>
          </a:xfrm>
          <a:prstGeom prst="rect">
            <a:avLst/>
          </a:prstGeom>
          <a:noFill/>
          <a:ln>
            <a:noFill/>
          </a:ln>
        </p:spPr>
        <p:txBody>
          <a:bodyPr anchorCtr="0" anchor="ctr" bIns="17150" lIns="34275" spcFirstLastPara="1" rIns="34275" wrap="square" tIns="17150">
            <a:noAutofit/>
          </a:bodyPr>
          <a:lstStyle>
            <a:lvl1pPr lvl="0" rtl="0" algn="ctr">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66" name="Google Shape;166;p32"/>
          <p:cNvSpPr txBox="1"/>
          <p:nvPr>
            <p:ph idx="12" type="sldNum"/>
          </p:nvPr>
        </p:nvSpPr>
        <p:spPr>
          <a:xfrm>
            <a:off x="6457950" y="4767263"/>
            <a:ext cx="2057400" cy="273900"/>
          </a:xfrm>
          <a:prstGeom prst="rect">
            <a:avLst/>
          </a:prstGeom>
          <a:noFill/>
          <a:ln>
            <a:noFill/>
          </a:ln>
        </p:spPr>
        <p:txBody>
          <a:bodyPr anchorCtr="0" anchor="ctr" bIns="17150" lIns="34275" spcFirstLastPara="1" rIns="34275" wrap="square" tIns="1715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7" name="Shape 167"/>
        <p:cNvGrpSpPr/>
        <p:nvPr/>
      </p:nvGrpSpPr>
      <p:grpSpPr>
        <a:xfrm>
          <a:off x="0" y="0"/>
          <a:ext cx="0" cy="0"/>
          <a:chOff x="0" y="0"/>
          <a:chExt cx="0" cy="0"/>
        </a:xfrm>
      </p:grpSpPr>
      <p:sp>
        <p:nvSpPr>
          <p:cNvPr id="168" name="Google Shape;168;p33"/>
          <p:cNvSpPr txBox="1"/>
          <p:nvPr>
            <p:ph type="title"/>
          </p:nvPr>
        </p:nvSpPr>
        <p:spPr>
          <a:xfrm>
            <a:off x="629841" y="273844"/>
            <a:ext cx="7886700" cy="994200"/>
          </a:xfrm>
          <a:prstGeom prst="rect">
            <a:avLst/>
          </a:prstGeom>
          <a:noFill/>
          <a:ln>
            <a:noFill/>
          </a:ln>
        </p:spPr>
        <p:txBody>
          <a:bodyPr anchorCtr="0" anchor="ctr" bIns="17150" lIns="34275" spcFirstLastPara="1" rIns="34275" wrap="square" tIns="17150">
            <a:normAutofit/>
          </a:bodyPr>
          <a:lstStyle>
            <a:lvl1pPr lvl="0" rtl="0" algn="l">
              <a:lnSpc>
                <a:spcPct val="90000"/>
              </a:lnSpc>
              <a:spcBef>
                <a:spcPts val="0"/>
              </a:spcBef>
              <a:spcAft>
                <a:spcPts val="0"/>
              </a:spcAft>
              <a:buClr>
                <a:schemeClr val="dk1"/>
              </a:buClr>
              <a:buSzPts val="7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69" name="Google Shape;169;p33"/>
          <p:cNvSpPr txBox="1"/>
          <p:nvPr>
            <p:ph idx="1" type="body"/>
          </p:nvPr>
        </p:nvSpPr>
        <p:spPr>
          <a:xfrm>
            <a:off x="629841" y="1260872"/>
            <a:ext cx="3868200" cy="618000"/>
          </a:xfrm>
          <a:prstGeom prst="rect">
            <a:avLst/>
          </a:prstGeom>
          <a:noFill/>
          <a:ln>
            <a:noFill/>
          </a:ln>
        </p:spPr>
        <p:txBody>
          <a:bodyPr anchorCtr="0" anchor="b" bIns="17150" lIns="34275" spcFirstLastPara="1" rIns="34275" wrap="square" tIns="17150">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70" name="Google Shape;170;p33"/>
          <p:cNvSpPr txBox="1"/>
          <p:nvPr>
            <p:ph idx="2" type="body"/>
          </p:nvPr>
        </p:nvSpPr>
        <p:spPr>
          <a:xfrm>
            <a:off x="629841" y="1878806"/>
            <a:ext cx="3868200" cy="2763300"/>
          </a:xfrm>
          <a:prstGeom prst="rect">
            <a:avLst/>
          </a:prstGeom>
          <a:noFill/>
          <a:ln>
            <a:noFill/>
          </a:ln>
        </p:spPr>
        <p:txBody>
          <a:bodyPr anchorCtr="0" anchor="t" bIns="17150" lIns="34275" spcFirstLastPara="1" rIns="34275" wrap="square" tIns="17150">
            <a:normAutofit/>
          </a:bodyPr>
          <a:lstStyle>
            <a:lvl1pPr indent="-273050" lvl="0" marL="457200" rtl="0" algn="l">
              <a:lnSpc>
                <a:spcPct val="90000"/>
              </a:lnSpc>
              <a:spcBef>
                <a:spcPts val="800"/>
              </a:spcBef>
              <a:spcAft>
                <a:spcPts val="0"/>
              </a:spcAft>
              <a:buClr>
                <a:schemeClr val="dk1"/>
              </a:buClr>
              <a:buSzPts val="700"/>
              <a:buChar ch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71" name="Google Shape;171;p33"/>
          <p:cNvSpPr txBox="1"/>
          <p:nvPr>
            <p:ph idx="3" type="body"/>
          </p:nvPr>
        </p:nvSpPr>
        <p:spPr>
          <a:xfrm>
            <a:off x="4629150" y="1260872"/>
            <a:ext cx="3887400" cy="618000"/>
          </a:xfrm>
          <a:prstGeom prst="rect">
            <a:avLst/>
          </a:prstGeom>
          <a:noFill/>
          <a:ln>
            <a:noFill/>
          </a:ln>
        </p:spPr>
        <p:txBody>
          <a:bodyPr anchorCtr="0" anchor="b" bIns="17150" lIns="34275" spcFirstLastPara="1" rIns="34275" wrap="square" tIns="17150">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72" name="Google Shape;172;p33"/>
          <p:cNvSpPr txBox="1"/>
          <p:nvPr>
            <p:ph idx="4" type="body"/>
          </p:nvPr>
        </p:nvSpPr>
        <p:spPr>
          <a:xfrm>
            <a:off x="4629150" y="1878806"/>
            <a:ext cx="3887400" cy="2763300"/>
          </a:xfrm>
          <a:prstGeom prst="rect">
            <a:avLst/>
          </a:prstGeom>
          <a:noFill/>
          <a:ln>
            <a:noFill/>
          </a:ln>
        </p:spPr>
        <p:txBody>
          <a:bodyPr anchorCtr="0" anchor="t" bIns="17150" lIns="34275" spcFirstLastPara="1" rIns="34275" wrap="square" tIns="17150">
            <a:normAutofit/>
          </a:bodyPr>
          <a:lstStyle>
            <a:lvl1pPr indent="-273050" lvl="0" marL="457200" rtl="0" algn="l">
              <a:lnSpc>
                <a:spcPct val="90000"/>
              </a:lnSpc>
              <a:spcBef>
                <a:spcPts val="800"/>
              </a:spcBef>
              <a:spcAft>
                <a:spcPts val="0"/>
              </a:spcAft>
              <a:buClr>
                <a:schemeClr val="dk1"/>
              </a:buClr>
              <a:buSzPts val="700"/>
              <a:buChar ch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73" name="Google Shape;173;p33"/>
          <p:cNvSpPr txBox="1"/>
          <p:nvPr>
            <p:ph idx="10" type="dt"/>
          </p:nvPr>
        </p:nvSpPr>
        <p:spPr>
          <a:xfrm>
            <a:off x="628650" y="4767263"/>
            <a:ext cx="2057400" cy="273900"/>
          </a:xfrm>
          <a:prstGeom prst="rect">
            <a:avLst/>
          </a:prstGeom>
          <a:noFill/>
          <a:ln>
            <a:noFill/>
          </a:ln>
        </p:spPr>
        <p:txBody>
          <a:bodyPr anchorCtr="0" anchor="ctr" bIns="17150" lIns="34275" spcFirstLastPara="1" rIns="34275" wrap="square" tIns="17150">
            <a:noAutofit/>
          </a:bodyPr>
          <a:lstStyle>
            <a:lvl1pPr lvl="0" rtl="0" algn="l">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74" name="Google Shape;174;p33"/>
          <p:cNvSpPr txBox="1"/>
          <p:nvPr>
            <p:ph idx="11" type="ftr"/>
          </p:nvPr>
        </p:nvSpPr>
        <p:spPr>
          <a:xfrm>
            <a:off x="3028950" y="4767263"/>
            <a:ext cx="3086100" cy="273900"/>
          </a:xfrm>
          <a:prstGeom prst="rect">
            <a:avLst/>
          </a:prstGeom>
          <a:noFill/>
          <a:ln>
            <a:noFill/>
          </a:ln>
        </p:spPr>
        <p:txBody>
          <a:bodyPr anchorCtr="0" anchor="ctr" bIns="17150" lIns="34275" spcFirstLastPara="1" rIns="34275" wrap="square" tIns="17150">
            <a:noAutofit/>
          </a:bodyPr>
          <a:lstStyle>
            <a:lvl1pPr lvl="0" rtl="0" algn="ctr">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75" name="Google Shape;175;p33"/>
          <p:cNvSpPr txBox="1"/>
          <p:nvPr>
            <p:ph idx="12" type="sldNum"/>
          </p:nvPr>
        </p:nvSpPr>
        <p:spPr>
          <a:xfrm>
            <a:off x="6457950" y="4767263"/>
            <a:ext cx="2057400" cy="273900"/>
          </a:xfrm>
          <a:prstGeom prst="rect">
            <a:avLst/>
          </a:prstGeom>
          <a:noFill/>
          <a:ln>
            <a:noFill/>
          </a:ln>
        </p:spPr>
        <p:txBody>
          <a:bodyPr anchorCtr="0" anchor="ctr" bIns="17150" lIns="34275" spcFirstLastPara="1" rIns="34275" wrap="square" tIns="1715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6" name="Shape 176"/>
        <p:cNvGrpSpPr/>
        <p:nvPr/>
      </p:nvGrpSpPr>
      <p:grpSpPr>
        <a:xfrm>
          <a:off x="0" y="0"/>
          <a:ext cx="0" cy="0"/>
          <a:chOff x="0" y="0"/>
          <a:chExt cx="0" cy="0"/>
        </a:xfrm>
      </p:grpSpPr>
      <p:sp>
        <p:nvSpPr>
          <p:cNvPr id="177" name="Google Shape;177;p34"/>
          <p:cNvSpPr txBox="1"/>
          <p:nvPr>
            <p:ph type="title"/>
          </p:nvPr>
        </p:nvSpPr>
        <p:spPr>
          <a:xfrm>
            <a:off x="628650" y="273844"/>
            <a:ext cx="7886700" cy="994200"/>
          </a:xfrm>
          <a:prstGeom prst="rect">
            <a:avLst/>
          </a:prstGeom>
          <a:noFill/>
          <a:ln>
            <a:noFill/>
          </a:ln>
        </p:spPr>
        <p:txBody>
          <a:bodyPr anchorCtr="0" anchor="ctr" bIns="17150" lIns="34275" spcFirstLastPara="1" rIns="34275" wrap="square" tIns="17150">
            <a:normAutofit/>
          </a:bodyPr>
          <a:lstStyle>
            <a:lvl1pPr lvl="0" rtl="0" algn="l">
              <a:lnSpc>
                <a:spcPct val="90000"/>
              </a:lnSpc>
              <a:spcBef>
                <a:spcPts val="0"/>
              </a:spcBef>
              <a:spcAft>
                <a:spcPts val="0"/>
              </a:spcAft>
              <a:buClr>
                <a:schemeClr val="dk1"/>
              </a:buClr>
              <a:buSzPts val="7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78" name="Google Shape;178;p34"/>
          <p:cNvSpPr txBox="1"/>
          <p:nvPr>
            <p:ph idx="10" type="dt"/>
          </p:nvPr>
        </p:nvSpPr>
        <p:spPr>
          <a:xfrm>
            <a:off x="628650" y="4767263"/>
            <a:ext cx="2057400" cy="273900"/>
          </a:xfrm>
          <a:prstGeom prst="rect">
            <a:avLst/>
          </a:prstGeom>
          <a:noFill/>
          <a:ln>
            <a:noFill/>
          </a:ln>
        </p:spPr>
        <p:txBody>
          <a:bodyPr anchorCtr="0" anchor="ctr" bIns="17150" lIns="34275" spcFirstLastPara="1" rIns="34275" wrap="square" tIns="17150">
            <a:noAutofit/>
          </a:bodyPr>
          <a:lstStyle>
            <a:lvl1pPr lvl="0" rtl="0" algn="l">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79" name="Google Shape;179;p34"/>
          <p:cNvSpPr txBox="1"/>
          <p:nvPr>
            <p:ph idx="11" type="ftr"/>
          </p:nvPr>
        </p:nvSpPr>
        <p:spPr>
          <a:xfrm>
            <a:off x="3028950" y="4767263"/>
            <a:ext cx="3086100" cy="273900"/>
          </a:xfrm>
          <a:prstGeom prst="rect">
            <a:avLst/>
          </a:prstGeom>
          <a:noFill/>
          <a:ln>
            <a:noFill/>
          </a:ln>
        </p:spPr>
        <p:txBody>
          <a:bodyPr anchorCtr="0" anchor="ctr" bIns="17150" lIns="34275" spcFirstLastPara="1" rIns="34275" wrap="square" tIns="17150">
            <a:noAutofit/>
          </a:bodyPr>
          <a:lstStyle>
            <a:lvl1pPr lvl="0" rtl="0" algn="ctr">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80" name="Google Shape;180;p34"/>
          <p:cNvSpPr txBox="1"/>
          <p:nvPr>
            <p:ph idx="12" type="sldNum"/>
          </p:nvPr>
        </p:nvSpPr>
        <p:spPr>
          <a:xfrm>
            <a:off x="6457950" y="4767263"/>
            <a:ext cx="2057400" cy="273900"/>
          </a:xfrm>
          <a:prstGeom prst="rect">
            <a:avLst/>
          </a:prstGeom>
          <a:noFill/>
          <a:ln>
            <a:noFill/>
          </a:ln>
        </p:spPr>
        <p:txBody>
          <a:bodyPr anchorCtr="0" anchor="ctr" bIns="17150" lIns="34275" spcFirstLastPara="1" rIns="34275" wrap="square" tIns="1715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1" name="Shape 181"/>
        <p:cNvGrpSpPr/>
        <p:nvPr/>
      </p:nvGrpSpPr>
      <p:grpSpPr>
        <a:xfrm>
          <a:off x="0" y="0"/>
          <a:ext cx="0" cy="0"/>
          <a:chOff x="0" y="0"/>
          <a:chExt cx="0" cy="0"/>
        </a:xfrm>
      </p:grpSpPr>
      <p:sp>
        <p:nvSpPr>
          <p:cNvPr id="182" name="Google Shape;182;p35"/>
          <p:cNvSpPr txBox="1"/>
          <p:nvPr>
            <p:ph type="title"/>
          </p:nvPr>
        </p:nvSpPr>
        <p:spPr>
          <a:xfrm>
            <a:off x="629841" y="342900"/>
            <a:ext cx="2949300" cy="1200300"/>
          </a:xfrm>
          <a:prstGeom prst="rect">
            <a:avLst/>
          </a:prstGeom>
          <a:noFill/>
          <a:ln>
            <a:noFill/>
          </a:ln>
        </p:spPr>
        <p:txBody>
          <a:bodyPr anchorCtr="0" anchor="b" bIns="17150" lIns="34275" spcFirstLastPara="1" rIns="34275" wrap="square" tIns="17150">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83" name="Google Shape;183;p35"/>
          <p:cNvSpPr txBox="1"/>
          <p:nvPr>
            <p:ph idx="1" type="body"/>
          </p:nvPr>
        </p:nvSpPr>
        <p:spPr>
          <a:xfrm>
            <a:off x="3887391" y="740569"/>
            <a:ext cx="4629300" cy="3655200"/>
          </a:xfrm>
          <a:prstGeom prst="rect">
            <a:avLst/>
          </a:prstGeom>
          <a:noFill/>
          <a:ln>
            <a:noFill/>
          </a:ln>
        </p:spPr>
        <p:txBody>
          <a:bodyPr anchorCtr="0" anchor="t" bIns="17150" lIns="34275" spcFirstLastPara="1" rIns="34275" wrap="square" tIns="17150">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84" name="Google Shape;184;p35"/>
          <p:cNvSpPr txBox="1"/>
          <p:nvPr>
            <p:ph idx="2" type="body"/>
          </p:nvPr>
        </p:nvSpPr>
        <p:spPr>
          <a:xfrm>
            <a:off x="629841" y="1543050"/>
            <a:ext cx="2949300" cy="2858700"/>
          </a:xfrm>
          <a:prstGeom prst="rect">
            <a:avLst/>
          </a:prstGeom>
          <a:noFill/>
          <a:ln>
            <a:noFill/>
          </a:ln>
        </p:spPr>
        <p:txBody>
          <a:bodyPr anchorCtr="0" anchor="t" bIns="17150" lIns="34275" spcFirstLastPara="1" rIns="34275" wrap="square" tIns="17150">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85" name="Google Shape;185;p35"/>
          <p:cNvSpPr txBox="1"/>
          <p:nvPr>
            <p:ph idx="10" type="dt"/>
          </p:nvPr>
        </p:nvSpPr>
        <p:spPr>
          <a:xfrm>
            <a:off x="628650" y="4767263"/>
            <a:ext cx="2057400" cy="273900"/>
          </a:xfrm>
          <a:prstGeom prst="rect">
            <a:avLst/>
          </a:prstGeom>
          <a:noFill/>
          <a:ln>
            <a:noFill/>
          </a:ln>
        </p:spPr>
        <p:txBody>
          <a:bodyPr anchorCtr="0" anchor="ctr" bIns="17150" lIns="34275" spcFirstLastPara="1" rIns="34275" wrap="square" tIns="17150">
            <a:noAutofit/>
          </a:bodyPr>
          <a:lstStyle>
            <a:lvl1pPr lvl="0" rtl="0" algn="l">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86" name="Google Shape;186;p35"/>
          <p:cNvSpPr txBox="1"/>
          <p:nvPr>
            <p:ph idx="11" type="ftr"/>
          </p:nvPr>
        </p:nvSpPr>
        <p:spPr>
          <a:xfrm>
            <a:off x="3028950" y="4767263"/>
            <a:ext cx="3086100" cy="273900"/>
          </a:xfrm>
          <a:prstGeom prst="rect">
            <a:avLst/>
          </a:prstGeom>
          <a:noFill/>
          <a:ln>
            <a:noFill/>
          </a:ln>
        </p:spPr>
        <p:txBody>
          <a:bodyPr anchorCtr="0" anchor="ctr" bIns="17150" lIns="34275" spcFirstLastPara="1" rIns="34275" wrap="square" tIns="17150">
            <a:noAutofit/>
          </a:bodyPr>
          <a:lstStyle>
            <a:lvl1pPr lvl="0" rtl="0" algn="ctr">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87" name="Google Shape;187;p35"/>
          <p:cNvSpPr txBox="1"/>
          <p:nvPr>
            <p:ph idx="12" type="sldNum"/>
          </p:nvPr>
        </p:nvSpPr>
        <p:spPr>
          <a:xfrm>
            <a:off x="6457950" y="4767263"/>
            <a:ext cx="2057400" cy="273900"/>
          </a:xfrm>
          <a:prstGeom prst="rect">
            <a:avLst/>
          </a:prstGeom>
          <a:noFill/>
          <a:ln>
            <a:noFill/>
          </a:ln>
        </p:spPr>
        <p:txBody>
          <a:bodyPr anchorCtr="0" anchor="ctr" bIns="17150" lIns="34275" spcFirstLastPara="1" rIns="34275" wrap="square" tIns="1715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8" name="Shape 188"/>
        <p:cNvGrpSpPr/>
        <p:nvPr/>
      </p:nvGrpSpPr>
      <p:grpSpPr>
        <a:xfrm>
          <a:off x="0" y="0"/>
          <a:ext cx="0" cy="0"/>
          <a:chOff x="0" y="0"/>
          <a:chExt cx="0" cy="0"/>
        </a:xfrm>
      </p:grpSpPr>
      <p:sp>
        <p:nvSpPr>
          <p:cNvPr id="189" name="Google Shape;189;p36"/>
          <p:cNvSpPr txBox="1"/>
          <p:nvPr>
            <p:ph type="title"/>
          </p:nvPr>
        </p:nvSpPr>
        <p:spPr>
          <a:xfrm>
            <a:off x="628650" y="273844"/>
            <a:ext cx="7886700" cy="994200"/>
          </a:xfrm>
          <a:prstGeom prst="rect">
            <a:avLst/>
          </a:prstGeom>
          <a:noFill/>
          <a:ln>
            <a:noFill/>
          </a:ln>
        </p:spPr>
        <p:txBody>
          <a:bodyPr anchorCtr="0" anchor="ctr" bIns="17150" lIns="34275" spcFirstLastPara="1" rIns="34275" wrap="square" tIns="17150">
            <a:normAutofit/>
          </a:bodyPr>
          <a:lstStyle>
            <a:lvl1pPr lvl="0" rtl="0" algn="l">
              <a:lnSpc>
                <a:spcPct val="90000"/>
              </a:lnSpc>
              <a:spcBef>
                <a:spcPts val="0"/>
              </a:spcBef>
              <a:spcAft>
                <a:spcPts val="0"/>
              </a:spcAft>
              <a:buClr>
                <a:schemeClr val="dk1"/>
              </a:buClr>
              <a:buSzPts val="7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90" name="Google Shape;190;p36"/>
          <p:cNvSpPr txBox="1"/>
          <p:nvPr>
            <p:ph idx="1" type="body"/>
          </p:nvPr>
        </p:nvSpPr>
        <p:spPr>
          <a:xfrm rot="5400000">
            <a:off x="2940300" y="-942432"/>
            <a:ext cx="3263400" cy="7886700"/>
          </a:xfrm>
          <a:prstGeom prst="rect">
            <a:avLst/>
          </a:prstGeom>
          <a:noFill/>
          <a:ln>
            <a:noFill/>
          </a:ln>
        </p:spPr>
        <p:txBody>
          <a:bodyPr anchorCtr="0" anchor="t" bIns="17150" lIns="34275" spcFirstLastPara="1" rIns="34275" wrap="square" tIns="17150">
            <a:normAutofit/>
          </a:bodyPr>
          <a:lstStyle>
            <a:lvl1pPr indent="-273050" lvl="0" marL="457200" rtl="0" algn="l">
              <a:lnSpc>
                <a:spcPct val="90000"/>
              </a:lnSpc>
              <a:spcBef>
                <a:spcPts val="800"/>
              </a:spcBef>
              <a:spcAft>
                <a:spcPts val="0"/>
              </a:spcAft>
              <a:buClr>
                <a:schemeClr val="dk1"/>
              </a:buClr>
              <a:buSzPts val="700"/>
              <a:buChar ch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91" name="Google Shape;191;p36"/>
          <p:cNvSpPr txBox="1"/>
          <p:nvPr>
            <p:ph idx="10" type="dt"/>
          </p:nvPr>
        </p:nvSpPr>
        <p:spPr>
          <a:xfrm>
            <a:off x="628650" y="4767263"/>
            <a:ext cx="2057400" cy="273900"/>
          </a:xfrm>
          <a:prstGeom prst="rect">
            <a:avLst/>
          </a:prstGeom>
          <a:noFill/>
          <a:ln>
            <a:noFill/>
          </a:ln>
        </p:spPr>
        <p:txBody>
          <a:bodyPr anchorCtr="0" anchor="ctr" bIns="17150" lIns="34275" spcFirstLastPara="1" rIns="34275" wrap="square" tIns="17150">
            <a:noAutofit/>
          </a:bodyPr>
          <a:lstStyle>
            <a:lvl1pPr lvl="0" rtl="0" algn="l">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92" name="Google Shape;192;p36"/>
          <p:cNvSpPr txBox="1"/>
          <p:nvPr>
            <p:ph idx="11" type="ftr"/>
          </p:nvPr>
        </p:nvSpPr>
        <p:spPr>
          <a:xfrm>
            <a:off x="3028950" y="4767263"/>
            <a:ext cx="3086100" cy="273900"/>
          </a:xfrm>
          <a:prstGeom prst="rect">
            <a:avLst/>
          </a:prstGeom>
          <a:noFill/>
          <a:ln>
            <a:noFill/>
          </a:ln>
        </p:spPr>
        <p:txBody>
          <a:bodyPr anchorCtr="0" anchor="ctr" bIns="17150" lIns="34275" spcFirstLastPara="1" rIns="34275" wrap="square" tIns="17150">
            <a:noAutofit/>
          </a:bodyPr>
          <a:lstStyle>
            <a:lvl1pPr lvl="0" rtl="0" algn="ctr">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93" name="Google Shape;193;p36"/>
          <p:cNvSpPr txBox="1"/>
          <p:nvPr>
            <p:ph idx="12" type="sldNum"/>
          </p:nvPr>
        </p:nvSpPr>
        <p:spPr>
          <a:xfrm>
            <a:off x="6457950" y="4767263"/>
            <a:ext cx="2057400" cy="273900"/>
          </a:xfrm>
          <a:prstGeom prst="rect">
            <a:avLst/>
          </a:prstGeom>
          <a:noFill/>
          <a:ln>
            <a:noFill/>
          </a:ln>
        </p:spPr>
        <p:txBody>
          <a:bodyPr anchorCtr="0" anchor="ctr" bIns="17150" lIns="34275" spcFirstLastPara="1" rIns="34275" wrap="square" tIns="1715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4" name="Shape 194"/>
        <p:cNvGrpSpPr/>
        <p:nvPr/>
      </p:nvGrpSpPr>
      <p:grpSpPr>
        <a:xfrm>
          <a:off x="0" y="0"/>
          <a:ext cx="0" cy="0"/>
          <a:chOff x="0" y="0"/>
          <a:chExt cx="0" cy="0"/>
        </a:xfrm>
      </p:grpSpPr>
      <p:sp>
        <p:nvSpPr>
          <p:cNvPr id="195" name="Google Shape;195;p37"/>
          <p:cNvSpPr txBox="1"/>
          <p:nvPr>
            <p:ph type="title"/>
          </p:nvPr>
        </p:nvSpPr>
        <p:spPr>
          <a:xfrm rot="5400000">
            <a:off x="5350050" y="1467544"/>
            <a:ext cx="4359000" cy="1971600"/>
          </a:xfrm>
          <a:prstGeom prst="rect">
            <a:avLst/>
          </a:prstGeom>
          <a:noFill/>
          <a:ln>
            <a:noFill/>
          </a:ln>
        </p:spPr>
        <p:txBody>
          <a:bodyPr anchorCtr="0" anchor="ctr" bIns="17150" lIns="34275" spcFirstLastPara="1" rIns="34275" wrap="square" tIns="17150">
            <a:normAutofit/>
          </a:bodyPr>
          <a:lstStyle>
            <a:lvl1pPr lvl="0" rtl="0" algn="l">
              <a:lnSpc>
                <a:spcPct val="90000"/>
              </a:lnSpc>
              <a:spcBef>
                <a:spcPts val="0"/>
              </a:spcBef>
              <a:spcAft>
                <a:spcPts val="0"/>
              </a:spcAft>
              <a:buClr>
                <a:schemeClr val="dk1"/>
              </a:buClr>
              <a:buSzPts val="7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96" name="Google Shape;196;p37"/>
          <p:cNvSpPr txBox="1"/>
          <p:nvPr>
            <p:ph idx="1" type="body"/>
          </p:nvPr>
        </p:nvSpPr>
        <p:spPr>
          <a:xfrm rot="5400000">
            <a:off x="1349475" y="-447056"/>
            <a:ext cx="4359000" cy="5800800"/>
          </a:xfrm>
          <a:prstGeom prst="rect">
            <a:avLst/>
          </a:prstGeom>
          <a:noFill/>
          <a:ln>
            <a:noFill/>
          </a:ln>
        </p:spPr>
        <p:txBody>
          <a:bodyPr anchorCtr="0" anchor="t" bIns="17150" lIns="34275" spcFirstLastPara="1" rIns="34275" wrap="square" tIns="17150">
            <a:normAutofit/>
          </a:bodyPr>
          <a:lstStyle>
            <a:lvl1pPr indent="-273050" lvl="0" marL="457200" rtl="0" algn="l">
              <a:lnSpc>
                <a:spcPct val="90000"/>
              </a:lnSpc>
              <a:spcBef>
                <a:spcPts val="800"/>
              </a:spcBef>
              <a:spcAft>
                <a:spcPts val="0"/>
              </a:spcAft>
              <a:buClr>
                <a:schemeClr val="dk1"/>
              </a:buClr>
              <a:buSzPts val="700"/>
              <a:buChar char="•"/>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97" name="Google Shape;197;p37"/>
          <p:cNvSpPr txBox="1"/>
          <p:nvPr>
            <p:ph idx="10" type="dt"/>
          </p:nvPr>
        </p:nvSpPr>
        <p:spPr>
          <a:xfrm>
            <a:off x="628650" y="4767263"/>
            <a:ext cx="2057400" cy="273900"/>
          </a:xfrm>
          <a:prstGeom prst="rect">
            <a:avLst/>
          </a:prstGeom>
          <a:noFill/>
          <a:ln>
            <a:noFill/>
          </a:ln>
        </p:spPr>
        <p:txBody>
          <a:bodyPr anchorCtr="0" anchor="ctr" bIns="17150" lIns="34275" spcFirstLastPara="1" rIns="34275" wrap="square" tIns="17150">
            <a:noAutofit/>
          </a:bodyPr>
          <a:lstStyle>
            <a:lvl1pPr lvl="0" rtl="0" algn="l">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98" name="Google Shape;198;p37"/>
          <p:cNvSpPr txBox="1"/>
          <p:nvPr>
            <p:ph idx="11" type="ftr"/>
          </p:nvPr>
        </p:nvSpPr>
        <p:spPr>
          <a:xfrm>
            <a:off x="3028950" y="4767263"/>
            <a:ext cx="3086100" cy="273900"/>
          </a:xfrm>
          <a:prstGeom prst="rect">
            <a:avLst/>
          </a:prstGeom>
          <a:noFill/>
          <a:ln>
            <a:noFill/>
          </a:ln>
        </p:spPr>
        <p:txBody>
          <a:bodyPr anchorCtr="0" anchor="ctr" bIns="17150" lIns="34275" spcFirstLastPara="1" rIns="34275" wrap="square" tIns="17150">
            <a:noAutofit/>
          </a:bodyPr>
          <a:lstStyle>
            <a:lvl1pPr lvl="0" rtl="0" algn="ctr">
              <a:lnSpc>
                <a:spcPct val="100000"/>
              </a:lnSpc>
              <a:spcBef>
                <a:spcPts val="0"/>
              </a:spcBef>
              <a:spcAft>
                <a:spcPts val="0"/>
              </a:spcAft>
              <a:buSzPts val="500"/>
              <a:buNone/>
              <a:defRPr/>
            </a:lvl1pPr>
            <a:lvl2pPr lvl="1" rtl="0" algn="l">
              <a:lnSpc>
                <a:spcPct val="100000"/>
              </a:lnSpc>
              <a:spcBef>
                <a:spcPts val="0"/>
              </a:spcBef>
              <a:spcAft>
                <a:spcPts val="0"/>
              </a:spcAft>
              <a:buSzPts val="500"/>
              <a:buNone/>
              <a:defRPr/>
            </a:lvl2pPr>
            <a:lvl3pPr lvl="2" rtl="0" algn="l">
              <a:lnSpc>
                <a:spcPct val="100000"/>
              </a:lnSpc>
              <a:spcBef>
                <a:spcPts val="0"/>
              </a:spcBef>
              <a:spcAft>
                <a:spcPts val="0"/>
              </a:spcAft>
              <a:buSzPts val="500"/>
              <a:buNone/>
              <a:defRPr/>
            </a:lvl3pPr>
            <a:lvl4pPr lvl="3" rtl="0" algn="l">
              <a:lnSpc>
                <a:spcPct val="100000"/>
              </a:lnSpc>
              <a:spcBef>
                <a:spcPts val="0"/>
              </a:spcBef>
              <a:spcAft>
                <a:spcPts val="0"/>
              </a:spcAft>
              <a:buSzPts val="500"/>
              <a:buNone/>
              <a:defRPr/>
            </a:lvl4pPr>
            <a:lvl5pPr lvl="4" rtl="0" algn="l">
              <a:lnSpc>
                <a:spcPct val="100000"/>
              </a:lnSpc>
              <a:spcBef>
                <a:spcPts val="0"/>
              </a:spcBef>
              <a:spcAft>
                <a:spcPts val="0"/>
              </a:spcAft>
              <a:buSzPts val="500"/>
              <a:buNone/>
              <a:defRPr/>
            </a:lvl5pPr>
            <a:lvl6pPr lvl="5" rtl="0" algn="l">
              <a:lnSpc>
                <a:spcPct val="100000"/>
              </a:lnSpc>
              <a:spcBef>
                <a:spcPts val="0"/>
              </a:spcBef>
              <a:spcAft>
                <a:spcPts val="0"/>
              </a:spcAft>
              <a:buSzPts val="500"/>
              <a:buNone/>
              <a:defRPr/>
            </a:lvl6pPr>
            <a:lvl7pPr lvl="6" rtl="0" algn="l">
              <a:lnSpc>
                <a:spcPct val="100000"/>
              </a:lnSpc>
              <a:spcBef>
                <a:spcPts val="0"/>
              </a:spcBef>
              <a:spcAft>
                <a:spcPts val="0"/>
              </a:spcAft>
              <a:buSzPts val="500"/>
              <a:buNone/>
              <a:defRPr/>
            </a:lvl7pPr>
            <a:lvl8pPr lvl="7" rtl="0" algn="l">
              <a:lnSpc>
                <a:spcPct val="100000"/>
              </a:lnSpc>
              <a:spcBef>
                <a:spcPts val="0"/>
              </a:spcBef>
              <a:spcAft>
                <a:spcPts val="0"/>
              </a:spcAft>
              <a:buSzPts val="500"/>
              <a:buNone/>
              <a:defRPr/>
            </a:lvl8pPr>
            <a:lvl9pPr lvl="8" rtl="0" algn="l">
              <a:lnSpc>
                <a:spcPct val="100000"/>
              </a:lnSpc>
              <a:spcBef>
                <a:spcPts val="0"/>
              </a:spcBef>
              <a:spcAft>
                <a:spcPts val="0"/>
              </a:spcAft>
              <a:buSzPts val="500"/>
              <a:buNone/>
              <a:defRPr/>
            </a:lvl9pPr>
          </a:lstStyle>
          <a:p/>
        </p:txBody>
      </p:sp>
      <p:sp>
        <p:nvSpPr>
          <p:cNvPr id="199" name="Google Shape;199;p37"/>
          <p:cNvSpPr txBox="1"/>
          <p:nvPr>
            <p:ph idx="12" type="sldNum"/>
          </p:nvPr>
        </p:nvSpPr>
        <p:spPr>
          <a:xfrm>
            <a:off x="6457950" y="4767263"/>
            <a:ext cx="2057400" cy="273900"/>
          </a:xfrm>
          <a:prstGeom prst="rect">
            <a:avLst/>
          </a:prstGeom>
          <a:noFill/>
          <a:ln>
            <a:noFill/>
          </a:ln>
        </p:spPr>
        <p:txBody>
          <a:bodyPr anchorCtr="0" anchor="ctr" bIns="17150" lIns="34275" spcFirstLastPara="1" rIns="34275" wrap="square" tIns="1715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0" name="Shape 200"/>
        <p:cNvGrpSpPr/>
        <p:nvPr/>
      </p:nvGrpSpPr>
      <p:grpSpPr>
        <a:xfrm>
          <a:off x="0" y="0"/>
          <a:ext cx="0" cy="0"/>
          <a:chOff x="0" y="0"/>
          <a:chExt cx="0" cy="0"/>
        </a:xfrm>
      </p:grpSpPr>
      <p:sp>
        <p:nvSpPr>
          <p:cNvPr id="201" name="Google Shape;201;p3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2" name="Google Shape;202;p38"/>
          <p:cNvGrpSpPr/>
          <p:nvPr/>
        </p:nvGrpSpPr>
        <p:grpSpPr>
          <a:xfrm>
            <a:off x="830394" y="1191277"/>
            <a:ext cx="745763" cy="45826"/>
            <a:chOff x="4580561" y="2589004"/>
            <a:chExt cx="1064464" cy="25200"/>
          </a:xfrm>
        </p:grpSpPr>
        <p:sp>
          <p:nvSpPr>
            <p:cNvPr id="203" name="Google Shape;203;p3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3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5" name="Google Shape;205;p38"/>
          <p:cNvSpPr txBox="1"/>
          <p:nvPr>
            <p:ph type="title"/>
          </p:nvPr>
        </p:nvSpPr>
        <p:spPr>
          <a:xfrm>
            <a:off x="729450" y="1318650"/>
            <a:ext cx="7688400" cy="535200"/>
          </a:xfrm>
          <a:prstGeom prst="rect">
            <a:avLst/>
          </a:prstGeom>
          <a:noFill/>
          <a:ln>
            <a:noFill/>
          </a:ln>
        </p:spPr>
        <p:txBody>
          <a:bodyPr anchorCtr="0" anchor="ctr" bIns="17150" lIns="34275" spcFirstLastPara="1" rIns="34275" wrap="square" tIns="17150">
            <a:normAutofit/>
          </a:bodyPr>
          <a:lstStyle>
            <a:lvl1pPr lvl="0" rtl="0" algn="l">
              <a:lnSpc>
                <a:spcPct val="90000"/>
              </a:lnSpc>
              <a:spcBef>
                <a:spcPts val="0"/>
              </a:spcBef>
              <a:spcAft>
                <a:spcPts val="0"/>
              </a:spcAft>
              <a:buClr>
                <a:schemeClr val="dk2"/>
              </a:buClr>
              <a:buSzPts val="2600"/>
              <a:buNone/>
              <a:defRPr sz="2600">
                <a:solidFill>
                  <a:schemeClr val="dk2"/>
                </a:solidFill>
              </a:defRPr>
            </a:lvl1pPr>
            <a:lvl2pPr lvl="1" rtl="0" algn="l">
              <a:lnSpc>
                <a:spcPct val="100000"/>
              </a:lnSpc>
              <a:spcBef>
                <a:spcPts val="0"/>
              </a:spcBef>
              <a:spcAft>
                <a:spcPts val="0"/>
              </a:spcAft>
              <a:buClr>
                <a:schemeClr val="dk2"/>
              </a:buClr>
              <a:buSzPts val="2600"/>
              <a:buNone/>
              <a:defRPr sz="2600">
                <a:solidFill>
                  <a:schemeClr val="dk2"/>
                </a:solidFill>
              </a:defRPr>
            </a:lvl2pPr>
            <a:lvl3pPr lvl="2" rtl="0" algn="l">
              <a:lnSpc>
                <a:spcPct val="100000"/>
              </a:lnSpc>
              <a:spcBef>
                <a:spcPts val="0"/>
              </a:spcBef>
              <a:spcAft>
                <a:spcPts val="0"/>
              </a:spcAft>
              <a:buClr>
                <a:schemeClr val="dk2"/>
              </a:buClr>
              <a:buSzPts val="2600"/>
              <a:buNone/>
              <a:defRPr sz="2600">
                <a:solidFill>
                  <a:schemeClr val="dk2"/>
                </a:solidFill>
              </a:defRPr>
            </a:lvl3pPr>
            <a:lvl4pPr lvl="3" rtl="0" algn="l">
              <a:lnSpc>
                <a:spcPct val="100000"/>
              </a:lnSpc>
              <a:spcBef>
                <a:spcPts val="0"/>
              </a:spcBef>
              <a:spcAft>
                <a:spcPts val="0"/>
              </a:spcAft>
              <a:buClr>
                <a:schemeClr val="dk2"/>
              </a:buClr>
              <a:buSzPts val="2600"/>
              <a:buNone/>
              <a:defRPr sz="2600">
                <a:solidFill>
                  <a:schemeClr val="dk2"/>
                </a:solidFill>
              </a:defRPr>
            </a:lvl4pPr>
            <a:lvl5pPr lvl="4" rtl="0" algn="l">
              <a:lnSpc>
                <a:spcPct val="100000"/>
              </a:lnSpc>
              <a:spcBef>
                <a:spcPts val="0"/>
              </a:spcBef>
              <a:spcAft>
                <a:spcPts val="0"/>
              </a:spcAft>
              <a:buClr>
                <a:schemeClr val="dk2"/>
              </a:buClr>
              <a:buSzPts val="2600"/>
              <a:buNone/>
              <a:defRPr sz="2600">
                <a:solidFill>
                  <a:schemeClr val="dk2"/>
                </a:solidFill>
              </a:defRPr>
            </a:lvl5pPr>
            <a:lvl6pPr lvl="5" rtl="0" algn="l">
              <a:lnSpc>
                <a:spcPct val="100000"/>
              </a:lnSpc>
              <a:spcBef>
                <a:spcPts val="0"/>
              </a:spcBef>
              <a:spcAft>
                <a:spcPts val="0"/>
              </a:spcAft>
              <a:buClr>
                <a:schemeClr val="dk2"/>
              </a:buClr>
              <a:buSzPts val="2600"/>
              <a:buNone/>
              <a:defRPr sz="2600">
                <a:solidFill>
                  <a:schemeClr val="dk2"/>
                </a:solidFill>
              </a:defRPr>
            </a:lvl6pPr>
            <a:lvl7pPr lvl="6" rtl="0" algn="l">
              <a:lnSpc>
                <a:spcPct val="100000"/>
              </a:lnSpc>
              <a:spcBef>
                <a:spcPts val="0"/>
              </a:spcBef>
              <a:spcAft>
                <a:spcPts val="0"/>
              </a:spcAft>
              <a:buClr>
                <a:schemeClr val="dk2"/>
              </a:buClr>
              <a:buSzPts val="2600"/>
              <a:buNone/>
              <a:defRPr sz="2600">
                <a:solidFill>
                  <a:schemeClr val="dk2"/>
                </a:solidFill>
              </a:defRPr>
            </a:lvl7pPr>
            <a:lvl8pPr lvl="7" rtl="0" algn="l">
              <a:lnSpc>
                <a:spcPct val="100000"/>
              </a:lnSpc>
              <a:spcBef>
                <a:spcPts val="0"/>
              </a:spcBef>
              <a:spcAft>
                <a:spcPts val="0"/>
              </a:spcAft>
              <a:buClr>
                <a:schemeClr val="dk2"/>
              </a:buClr>
              <a:buSzPts val="2600"/>
              <a:buNone/>
              <a:defRPr sz="2600">
                <a:solidFill>
                  <a:schemeClr val="dk2"/>
                </a:solidFill>
              </a:defRPr>
            </a:lvl8pPr>
            <a:lvl9pPr lvl="8" rtl="0" algn="l">
              <a:lnSpc>
                <a:spcPct val="100000"/>
              </a:lnSpc>
              <a:spcBef>
                <a:spcPts val="0"/>
              </a:spcBef>
              <a:spcAft>
                <a:spcPts val="0"/>
              </a:spcAft>
              <a:buClr>
                <a:schemeClr val="dk2"/>
              </a:buClr>
              <a:buSzPts val="2600"/>
              <a:buNone/>
              <a:defRPr sz="2600">
                <a:solidFill>
                  <a:schemeClr val="dk2"/>
                </a:solidFill>
              </a:defRPr>
            </a:lvl9pPr>
          </a:lstStyle>
          <a:p/>
        </p:txBody>
      </p:sp>
      <p:sp>
        <p:nvSpPr>
          <p:cNvPr id="206" name="Google Shape;206;p38"/>
          <p:cNvSpPr txBox="1"/>
          <p:nvPr>
            <p:ph idx="1" type="body"/>
          </p:nvPr>
        </p:nvSpPr>
        <p:spPr>
          <a:xfrm>
            <a:off x="729325" y="2078875"/>
            <a:ext cx="3774300" cy="2261100"/>
          </a:xfrm>
          <a:prstGeom prst="rect">
            <a:avLst/>
          </a:prstGeom>
          <a:noFill/>
          <a:ln>
            <a:noFill/>
          </a:ln>
        </p:spPr>
        <p:txBody>
          <a:bodyPr anchorCtr="0" anchor="t" bIns="17150" lIns="34275" spcFirstLastPara="1" rIns="34275" wrap="square" tIns="17150">
            <a:normAutofit/>
          </a:bodyPr>
          <a:lstStyle>
            <a:lvl1pPr indent="-361950" lvl="0" marL="457200" rtl="0" algn="l">
              <a:lnSpc>
                <a:spcPct val="90000"/>
              </a:lnSpc>
              <a:spcBef>
                <a:spcPts val="800"/>
              </a:spcBef>
              <a:spcAft>
                <a:spcPts val="0"/>
              </a:spcAft>
              <a:buSzPts val="2100"/>
              <a:buChar char="•"/>
              <a:defRPr/>
            </a:lvl1pPr>
            <a:lvl2pPr indent="-342900" lvl="1" marL="914400" rtl="0" algn="l">
              <a:lnSpc>
                <a:spcPct val="90000"/>
              </a:lnSpc>
              <a:spcBef>
                <a:spcPts val="400"/>
              </a:spcBef>
              <a:spcAft>
                <a:spcPts val="0"/>
              </a:spcAft>
              <a:buSzPts val="1800"/>
              <a:buChar char="•"/>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207" name="Google Shape;207;p38"/>
          <p:cNvSpPr txBox="1"/>
          <p:nvPr>
            <p:ph idx="2" type="body"/>
          </p:nvPr>
        </p:nvSpPr>
        <p:spPr>
          <a:xfrm>
            <a:off x="4643604" y="2078875"/>
            <a:ext cx="3774300" cy="2261100"/>
          </a:xfrm>
          <a:prstGeom prst="rect">
            <a:avLst/>
          </a:prstGeom>
          <a:noFill/>
          <a:ln>
            <a:noFill/>
          </a:ln>
        </p:spPr>
        <p:txBody>
          <a:bodyPr anchorCtr="0" anchor="t" bIns="17150" lIns="34275" spcFirstLastPara="1" rIns="34275" wrap="square" tIns="17150">
            <a:normAutofit/>
          </a:bodyPr>
          <a:lstStyle>
            <a:lvl1pPr indent="-361950" lvl="0" marL="457200" rtl="0" algn="l">
              <a:lnSpc>
                <a:spcPct val="90000"/>
              </a:lnSpc>
              <a:spcBef>
                <a:spcPts val="800"/>
              </a:spcBef>
              <a:spcAft>
                <a:spcPts val="0"/>
              </a:spcAft>
              <a:buSzPts val="2100"/>
              <a:buChar char="•"/>
              <a:defRPr/>
            </a:lvl1pPr>
            <a:lvl2pPr indent="-342900" lvl="1" marL="914400" rtl="0" algn="l">
              <a:lnSpc>
                <a:spcPct val="90000"/>
              </a:lnSpc>
              <a:spcBef>
                <a:spcPts val="400"/>
              </a:spcBef>
              <a:spcAft>
                <a:spcPts val="0"/>
              </a:spcAft>
              <a:buSzPts val="1800"/>
              <a:buChar char="•"/>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208" name="Google Shape;208;p38"/>
          <p:cNvSpPr txBox="1"/>
          <p:nvPr>
            <p:ph idx="12" type="sldNum"/>
          </p:nvPr>
        </p:nvSpPr>
        <p:spPr>
          <a:xfrm>
            <a:off x="8536302" y="4749851"/>
            <a:ext cx="548700" cy="393600"/>
          </a:xfrm>
          <a:prstGeom prst="rect">
            <a:avLst/>
          </a:prstGeom>
          <a:noFill/>
          <a:ln>
            <a:noFill/>
          </a:ln>
        </p:spPr>
        <p:txBody>
          <a:bodyPr anchorCtr="0" anchor="ctr" bIns="17150" lIns="34275" spcFirstLastPara="1" rIns="34275" wrap="square" tIns="1715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3.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image" Target="../media/image1.pn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DDE9F4"/>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9F4"/>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8" name="Shape 128"/>
        <p:cNvGrpSpPr/>
        <p:nvPr/>
      </p:nvGrpSpPr>
      <p:grpSpPr>
        <a:xfrm>
          <a:off x="0" y="0"/>
          <a:ext cx="0" cy="0"/>
          <a:chOff x="0" y="0"/>
          <a:chExt cx="0" cy="0"/>
        </a:xfrm>
      </p:grpSpPr>
      <p:sp>
        <p:nvSpPr>
          <p:cNvPr id="129" name="Google Shape;129;p26"/>
          <p:cNvSpPr txBox="1"/>
          <p:nvPr>
            <p:ph type="title"/>
          </p:nvPr>
        </p:nvSpPr>
        <p:spPr>
          <a:xfrm>
            <a:off x="628650" y="273844"/>
            <a:ext cx="7886700" cy="994200"/>
          </a:xfrm>
          <a:prstGeom prst="rect">
            <a:avLst/>
          </a:prstGeom>
          <a:noFill/>
          <a:ln>
            <a:noFill/>
          </a:ln>
        </p:spPr>
        <p:txBody>
          <a:bodyPr anchorCtr="0" anchor="ctr" bIns="17150" lIns="34275" spcFirstLastPara="1" rIns="34275" wrap="square" tIns="1715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700" u="none" cap="none" strike="noStrike">
                <a:solidFill>
                  <a:srgbClr val="000000"/>
                </a:solidFill>
                <a:latin typeface="Arial"/>
                <a:ea typeface="Arial"/>
                <a:cs typeface="Arial"/>
                <a:sym typeface="Arial"/>
              </a:defRPr>
            </a:lvl9pPr>
          </a:lstStyle>
          <a:p/>
        </p:txBody>
      </p:sp>
      <p:sp>
        <p:nvSpPr>
          <p:cNvPr id="130" name="Google Shape;130;p26"/>
          <p:cNvSpPr txBox="1"/>
          <p:nvPr>
            <p:ph idx="1" type="body"/>
          </p:nvPr>
        </p:nvSpPr>
        <p:spPr>
          <a:xfrm>
            <a:off x="628650" y="1369219"/>
            <a:ext cx="7886700" cy="3263400"/>
          </a:xfrm>
          <a:prstGeom prst="rect">
            <a:avLst/>
          </a:prstGeom>
          <a:noFill/>
          <a:ln>
            <a:noFill/>
          </a:ln>
        </p:spPr>
        <p:txBody>
          <a:bodyPr anchorCtr="0" anchor="t" bIns="17150" lIns="34275" spcFirstLastPara="1" rIns="34275" wrap="square" tIns="17150">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31" name="Google Shape;131;p26"/>
          <p:cNvSpPr txBox="1"/>
          <p:nvPr>
            <p:ph idx="10" type="dt"/>
          </p:nvPr>
        </p:nvSpPr>
        <p:spPr>
          <a:xfrm>
            <a:off x="628650" y="4767263"/>
            <a:ext cx="2057400" cy="273900"/>
          </a:xfrm>
          <a:prstGeom prst="rect">
            <a:avLst/>
          </a:prstGeom>
          <a:noFill/>
          <a:ln>
            <a:noFill/>
          </a:ln>
        </p:spPr>
        <p:txBody>
          <a:bodyPr anchorCtr="0" anchor="ctr" bIns="17150" lIns="34275" spcFirstLastPara="1" rIns="34275" wrap="square" tIns="17150">
            <a:noAutofit/>
          </a:bodyPr>
          <a:lstStyle>
            <a:lvl1pPr lvl="0" marR="0" rtl="0" algn="l">
              <a:lnSpc>
                <a:spcPct val="100000"/>
              </a:lnSpc>
              <a:spcBef>
                <a:spcPts val="0"/>
              </a:spcBef>
              <a:spcAft>
                <a:spcPts val="0"/>
              </a:spcAft>
              <a:buClr>
                <a:srgbClr val="000000"/>
              </a:buClr>
              <a:buSzPts val="5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500"/>
              <a:buFont typeface="Arial"/>
              <a:buNone/>
              <a:defRPr b="0" i="0" sz="7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500"/>
              <a:buFont typeface="Arial"/>
              <a:buNone/>
              <a:defRPr b="0" i="0" sz="7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500"/>
              <a:buFont typeface="Arial"/>
              <a:buNone/>
              <a:defRPr b="0" i="0" sz="7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500"/>
              <a:buFont typeface="Arial"/>
              <a:buNone/>
              <a:defRPr b="0" i="0" sz="7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500"/>
              <a:buFont typeface="Arial"/>
              <a:buNone/>
              <a:defRPr b="0" i="0" sz="7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500"/>
              <a:buFont typeface="Arial"/>
              <a:buNone/>
              <a:defRPr b="0" i="0" sz="7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500"/>
              <a:buFont typeface="Arial"/>
              <a:buNone/>
              <a:defRPr b="0" i="0" sz="7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500"/>
              <a:buFont typeface="Arial"/>
              <a:buNone/>
              <a:defRPr b="0" i="0" sz="700" u="none" cap="none" strike="noStrike">
                <a:solidFill>
                  <a:schemeClr val="dk1"/>
                </a:solidFill>
                <a:latin typeface="Calibri"/>
                <a:ea typeface="Calibri"/>
                <a:cs typeface="Calibri"/>
                <a:sym typeface="Calibri"/>
              </a:defRPr>
            </a:lvl9pPr>
          </a:lstStyle>
          <a:p/>
        </p:txBody>
      </p:sp>
      <p:sp>
        <p:nvSpPr>
          <p:cNvPr id="132" name="Google Shape;132;p26"/>
          <p:cNvSpPr txBox="1"/>
          <p:nvPr>
            <p:ph idx="11" type="ftr"/>
          </p:nvPr>
        </p:nvSpPr>
        <p:spPr>
          <a:xfrm>
            <a:off x="3028950" y="4767263"/>
            <a:ext cx="3086100" cy="273900"/>
          </a:xfrm>
          <a:prstGeom prst="rect">
            <a:avLst/>
          </a:prstGeom>
          <a:noFill/>
          <a:ln>
            <a:noFill/>
          </a:ln>
        </p:spPr>
        <p:txBody>
          <a:bodyPr anchorCtr="0" anchor="ctr" bIns="17150" lIns="34275" spcFirstLastPara="1" rIns="34275" wrap="square" tIns="17150">
            <a:noAutofit/>
          </a:bodyPr>
          <a:lstStyle>
            <a:lvl1pPr lvl="0" marR="0" rtl="0" algn="ctr">
              <a:lnSpc>
                <a:spcPct val="100000"/>
              </a:lnSpc>
              <a:spcBef>
                <a:spcPts val="0"/>
              </a:spcBef>
              <a:spcAft>
                <a:spcPts val="0"/>
              </a:spcAft>
              <a:buClr>
                <a:srgbClr val="000000"/>
              </a:buClr>
              <a:buSzPts val="5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500"/>
              <a:buFont typeface="Arial"/>
              <a:buNone/>
              <a:defRPr b="0" i="0" sz="7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500"/>
              <a:buFont typeface="Arial"/>
              <a:buNone/>
              <a:defRPr b="0" i="0" sz="7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500"/>
              <a:buFont typeface="Arial"/>
              <a:buNone/>
              <a:defRPr b="0" i="0" sz="7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500"/>
              <a:buFont typeface="Arial"/>
              <a:buNone/>
              <a:defRPr b="0" i="0" sz="7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500"/>
              <a:buFont typeface="Arial"/>
              <a:buNone/>
              <a:defRPr b="0" i="0" sz="7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500"/>
              <a:buFont typeface="Arial"/>
              <a:buNone/>
              <a:defRPr b="0" i="0" sz="7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500"/>
              <a:buFont typeface="Arial"/>
              <a:buNone/>
              <a:defRPr b="0" i="0" sz="7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500"/>
              <a:buFont typeface="Arial"/>
              <a:buNone/>
              <a:defRPr b="0" i="0" sz="700" u="none" cap="none" strike="noStrike">
                <a:solidFill>
                  <a:schemeClr val="dk1"/>
                </a:solidFill>
                <a:latin typeface="Calibri"/>
                <a:ea typeface="Calibri"/>
                <a:cs typeface="Calibri"/>
                <a:sym typeface="Calibri"/>
              </a:defRPr>
            </a:lvl9pPr>
          </a:lstStyle>
          <a:p/>
        </p:txBody>
      </p:sp>
      <p:sp>
        <p:nvSpPr>
          <p:cNvPr id="133" name="Google Shape;133;p26"/>
          <p:cNvSpPr txBox="1"/>
          <p:nvPr>
            <p:ph idx="12" type="sldNum"/>
          </p:nvPr>
        </p:nvSpPr>
        <p:spPr>
          <a:xfrm>
            <a:off x="6457950" y="4767263"/>
            <a:ext cx="2057400" cy="273900"/>
          </a:xfrm>
          <a:prstGeom prst="rect">
            <a:avLst/>
          </a:prstGeom>
          <a:noFill/>
          <a:ln>
            <a:noFill/>
          </a:ln>
        </p:spPr>
        <p:txBody>
          <a:bodyPr anchorCtr="0" anchor="ctr" bIns="17150" lIns="34275" spcFirstLastPara="1" rIns="34275" wrap="square" tIns="1715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34" name="Google Shape;134;p26"/>
          <p:cNvPicPr preferRelativeResize="0"/>
          <p:nvPr/>
        </p:nvPicPr>
        <p:blipFill rotWithShape="1">
          <a:blip r:embed="rId1">
            <a:alphaModFix/>
          </a:blip>
          <a:srcRect b="0" l="0" r="0" t="0"/>
          <a:stretch/>
        </p:blipFill>
        <p:spPr>
          <a:xfrm>
            <a:off x="70063" y="4813975"/>
            <a:ext cx="2319671" cy="18041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20.jpg"/><Relationship Id="rId6"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9.jpg"/><Relationship Id="rId5" Type="http://schemas.openxmlformats.org/officeDocument/2006/relationships/image" Target="../media/image16.jpg"/><Relationship Id="rId6" Type="http://schemas.openxmlformats.org/officeDocument/2006/relationships/image" Target="../media/image12.jpg"/><Relationship Id="rId7"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1.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13.jpg"/><Relationship Id="rId5" Type="http://schemas.openxmlformats.org/officeDocument/2006/relationships/image" Target="../media/image17.jpg"/><Relationship Id="rId6" Type="http://schemas.openxmlformats.org/officeDocument/2006/relationships/image" Target="../media/image19.jpg"/><Relationship Id="rId7" Type="http://schemas.openxmlformats.org/officeDocument/2006/relationships/image" Target="../media/image15.jpg"/><Relationship Id="rId8"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39"/>
          <p:cNvPicPr preferRelativeResize="0"/>
          <p:nvPr/>
        </p:nvPicPr>
        <p:blipFill rotWithShape="1">
          <a:blip r:embed="rId3">
            <a:alphaModFix/>
          </a:blip>
          <a:srcRect b="0" l="0" r="0" t="0"/>
          <a:stretch/>
        </p:blipFill>
        <p:spPr>
          <a:xfrm>
            <a:off x="0" y="0"/>
            <a:ext cx="9144000" cy="5143505"/>
          </a:xfrm>
          <a:prstGeom prst="rect">
            <a:avLst/>
          </a:prstGeom>
          <a:noFill/>
          <a:ln>
            <a:noFill/>
          </a:ln>
        </p:spPr>
      </p:pic>
      <p:sp>
        <p:nvSpPr>
          <p:cNvPr id="215" name="Google Shape;215;p39"/>
          <p:cNvSpPr txBox="1"/>
          <p:nvPr>
            <p:ph idx="4294967295" type="title"/>
          </p:nvPr>
        </p:nvSpPr>
        <p:spPr>
          <a:xfrm>
            <a:off x="460650" y="669150"/>
            <a:ext cx="5150400" cy="2586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Font typeface="Arial"/>
              <a:buNone/>
            </a:pPr>
            <a:r>
              <a:rPr b="1" lang="en" sz="5400">
                <a:solidFill>
                  <a:schemeClr val="lt1"/>
                </a:solidFill>
                <a:latin typeface="Nunito"/>
                <a:ea typeface="Nunito"/>
                <a:cs typeface="Nunito"/>
                <a:sym typeface="Nunito"/>
              </a:rPr>
              <a:t>Families + </a:t>
            </a:r>
            <a:r>
              <a:rPr b="1" lang="en" sz="5400">
                <a:solidFill>
                  <a:schemeClr val="lt1"/>
                </a:solidFill>
                <a:highlight>
                  <a:schemeClr val="accent4"/>
                </a:highlight>
                <a:latin typeface="Nunito"/>
                <a:ea typeface="Nunito"/>
                <a:cs typeface="Nunito"/>
                <a:sym typeface="Nunito"/>
              </a:rPr>
              <a:t>&lt;Organization name&gt;</a:t>
            </a:r>
            <a:r>
              <a:rPr b="1" lang="en" sz="5400">
                <a:solidFill>
                  <a:schemeClr val="lt1"/>
                </a:solidFill>
                <a:latin typeface="Nunito"/>
                <a:ea typeface="Nunito"/>
                <a:cs typeface="Nunito"/>
                <a:sym typeface="Nunito"/>
              </a:rPr>
              <a:t> =</a:t>
            </a:r>
            <a:endParaRPr b="1" sz="5400">
              <a:solidFill>
                <a:schemeClr val="lt1"/>
              </a:solidFill>
              <a:latin typeface="Nunito"/>
              <a:ea typeface="Nunito"/>
              <a:cs typeface="Nunito"/>
              <a:sym typeface="Nunito"/>
            </a:endParaRPr>
          </a:p>
          <a:p>
            <a:pPr indent="0" lvl="0" marL="0" rtl="0" algn="l">
              <a:lnSpc>
                <a:spcPct val="100000"/>
              </a:lnSpc>
              <a:spcBef>
                <a:spcPts val="0"/>
              </a:spcBef>
              <a:spcAft>
                <a:spcPts val="0"/>
              </a:spcAft>
              <a:buClr>
                <a:schemeClr val="dk1"/>
              </a:buClr>
              <a:buFont typeface="Arial"/>
              <a:buNone/>
            </a:pPr>
            <a:r>
              <a:rPr b="1" lang="en" sz="5400">
                <a:solidFill>
                  <a:schemeClr val="lt1"/>
                </a:solidFill>
                <a:latin typeface="Nunito"/>
                <a:ea typeface="Nunito"/>
                <a:cs typeface="Nunito"/>
                <a:sym typeface="Nunito"/>
              </a:rPr>
              <a:t>Partnership</a:t>
            </a:r>
            <a:endParaRPr b="1" sz="5400">
              <a:solidFill>
                <a:schemeClr val="lt1"/>
              </a:solidFill>
              <a:latin typeface="Nunito"/>
              <a:ea typeface="Nunito"/>
              <a:cs typeface="Nunito"/>
              <a:sym typeface="Nunito"/>
            </a:endParaRPr>
          </a:p>
        </p:txBody>
      </p:sp>
      <p:pic>
        <p:nvPicPr>
          <p:cNvPr id="216" name="Google Shape;216;p39"/>
          <p:cNvPicPr preferRelativeResize="0"/>
          <p:nvPr/>
        </p:nvPicPr>
        <p:blipFill>
          <a:blip r:embed="rId4">
            <a:alphaModFix/>
          </a:blip>
          <a:stretch>
            <a:fillRect/>
          </a:stretch>
        </p:blipFill>
        <p:spPr>
          <a:xfrm>
            <a:off x="7104674" y="4637679"/>
            <a:ext cx="1920240" cy="451257"/>
          </a:xfrm>
          <a:prstGeom prst="rect">
            <a:avLst/>
          </a:prstGeom>
          <a:noFill/>
          <a:ln>
            <a:noFill/>
          </a:ln>
        </p:spPr>
      </p:pic>
    </p:spTree>
  </p:cSld>
  <p:clrMapOvr>
    <a:masterClrMapping/>
  </p:clrMapOvr>
  <mc:AlternateContent>
    <mc:Choice Requires="p14">
      <p:transition spd="slow" p14:dur="1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A picture containing person&#10;&#10;Description automatically generated" id="221" name="Google Shape;221;p40"/>
          <p:cNvPicPr preferRelativeResize="0"/>
          <p:nvPr/>
        </p:nvPicPr>
        <p:blipFill rotWithShape="1">
          <a:blip r:embed="rId3">
            <a:alphaModFix/>
          </a:blip>
          <a:srcRect b="0" l="0" r="0" t="0"/>
          <a:stretch/>
        </p:blipFill>
        <p:spPr>
          <a:xfrm>
            <a:off x="4775" y="0"/>
            <a:ext cx="9134475" cy="5143500"/>
          </a:xfrm>
          <a:prstGeom prst="rect">
            <a:avLst/>
          </a:prstGeom>
          <a:noFill/>
          <a:ln>
            <a:noFill/>
          </a:ln>
        </p:spPr>
      </p:pic>
      <p:sp>
        <p:nvSpPr>
          <p:cNvPr id="222" name="Google Shape;222;p40"/>
          <p:cNvSpPr txBox="1"/>
          <p:nvPr/>
        </p:nvSpPr>
        <p:spPr>
          <a:xfrm rot="-201035">
            <a:off x="312561" y="1683358"/>
            <a:ext cx="4578627" cy="2493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700"/>
              <a:buFont typeface="Arial"/>
              <a:buNone/>
            </a:pPr>
            <a:r>
              <a:rPr b="1" lang="en" sz="3900">
                <a:solidFill>
                  <a:schemeClr val="lt1"/>
                </a:solidFill>
                <a:highlight>
                  <a:srgbClr val="FFC100"/>
                </a:highlight>
                <a:latin typeface="Nunito"/>
                <a:ea typeface="Nunito"/>
                <a:cs typeface="Nunito"/>
                <a:sym typeface="Nunito"/>
              </a:rPr>
              <a:t>&lt;insert phone number or other ways for families to reach you&gt;</a:t>
            </a:r>
            <a:endParaRPr b="1" i="0" sz="3900" u="none" cap="none" strike="noStrike">
              <a:solidFill>
                <a:schemeClr val="lt1"/>
              </a:solidFill>
              <a:highlight>
                <a:srgbClr val="FFC100"/>
              </a:highlight>
              <a:latin typeface="Nunito"/>
              <a:ea typeface="Nunito"/>
              <a:cs typeface="Nunito"/>
              <a:sym typeface="Nunito"/>
            </a:endParaRPr>
          </a:p>
        </p:txBody>
      </p:sp>
      <p:sp>
        <p:nvSpPr>
          <p:cNvPr id="223" name="Google Shape;223;p40"/>
          <p:cNvSpPr txBox="1"/>
          <p:nvPr/>
        </p:nvSpPr>
        <p:spPr>
          <a:xfrm>
            <a:off x="285750" y="80200"/>
            <a:ext cx="3162300" cy="151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4700"/>
              <a:buFont typeface="Arial"/>
              <a:buNone/>
            </a:pPr>
            <a:r>
              <a:rPr b="1" lang="en" sz="4700">
                <a:solidFill>
                  <a:schemeClr val="dk1"/>
                </a:solidFill>
                <a:latin typeface="Nunito"/>
                <a:ea typeface="Nunito"/>
                <a:cs typeface="Nunito"/>
                <a:sym typeface="Nunito"/>
              </a:rPr>
              <a:t>Ways to reach out: </a:t>
            </a:r>
            <a:endParaRPr b="1">
              <a:solidFill>
                <a:schemeClr val="dk1"/>
              </a:solidFill>
              <a:latin typeface="Nunito"/>
              <a:ea typeface="Nunito"/>
              <a:cs typeface="Nunito"/>
              <a:sym typeface="Nunito"/>
            </a:endParaRPr>
          </a:p>
        </p:txBody>
      </p:sp>
      <p:pic>
        <p:nvPicPr>
          <p:cNvPr id="224" name="Google Shape;224;p40"/>
          <p:cNvPicPr preferRelativeResize="0"/>
          <p:nvPr/>
        </p:nvPicPr>
        <p:blipFill>
          <a:blip r:embed="rId4">
            <a:alphaModFix/>
          </a:blip>
          <a:stretch>
            <a:fillRect/>
          </a:stretch>
        </p:blipFill>
        <p:spPr>
          <a:xfrm>
            <a:off x="7104674" y="4637679"/>
            <a:ext cx="1920240" cy="451257"/>
          </a:xfrm>
          <a:prstGeom prst="rect">
            <a:avLst/>
          </a:prstGeom>
          <a:noFill/>
          <a:ln>
            <a:noFill/>
          </a:ln>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41"/>
          <p:cNvSpPr txBox="1"/>
          <p:nvPr/>
        </p:nvSpPr>
        <p:spPr>
          <a:xfrm>
            <a:off x="2884875" y="91650"/>
            <a:ext cx="6186000" cy="510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100">
                <a:solidFill>
                  <a:schemeClr val="dk1"/>
                </a:solidFill>
                <a:latin typeface="Nunito"/>
                <a:ea typeface="Nunito"/>
                <a:cs typeface="Nunito"/>
                <a:sym typeface="Nunito"/>
              </a:rPr>
              <a:t>You support learning when you:</a:t>
            </a:r>
            <a:endParaRPr b="1" sz="4100">
              <a:solidFill>
                <a:schemeClr val="dk1"/>
              </a:solidFill>
              <a:latin typeface="Nunito"/>
              <a:ea typeface="Nunito"/>
              <a:cs typeface="Nunito"/>
              <a:sym typeface="Nunito"/>
            </a:endParaRPr>
          </a:p>
          <a:p>
            <a:pPr indent="-381000" lvl="0" marL="457200" rtl="0" algn="l">
              <a:lnSpc>
                <a:spcPct val="115000"/>
              </a:lnSpc>
              <a:spcBef>
                <a:spcPts val="1000"/>
              </a:spcBef>
              <a:spcAft>
                <a:spcPts val="0"/>
              </a:spcAft>
              <a:buClr>
                <a:schemeClr val="dk1"/>
              </a:buClr>
              <a:buSzPts val="2400"/>
              <a:buFont typeface="Nunito"/>
              <a:buChar char="●"/>
            </a:pPr>
            <a:r>
              <a:rPr lang="en" sz="2400">
                <a:solidFill>
                  <a:schemeClr val="dk1"/>
                </a:solidFill>
                <a:latin typeface="Nunito"/>
                <a:ea typeface="Nunito"/>
                <a:cs typeface="Nunito"/>
                <a:sym typeface="Nunito"/>
              </a:rPr>
              <a:t>Have conversations about school</a:t>
            </a:r>
            <a:endParaRPr sz="2400">
              <a:solidFill>
                <a:schemeClr val="dk1"/>
              </a:solidFill>
              <a:latin typeface="Nunito"/>
              <a:ea typeface="Nunito"/>
              <a:cs typeface="Nunito"/>
              <a:sym typeface="Nunito"/>
            </a:endParaRPr>
          </a:p>
          <a:p>
            <a:pPr indent="-381000" lvl="0" marL="457200" rtl="0" algn="l">
              <a:lnSpc>
                <a:spcPct val="115000"/>
              </a:lnSpc>
              <a:spcBef>
                <a:spcPts val="800"/>
              </a:spcBef>
              <a:spcAft>
                <a:spcPts val="0"/>
              </a:spcAft>
              <a:buClr>
                <a:schemeClr val="dk1"/>
              </a:buClr>
              <a:buSzPts val="2400"/>
              <a:buFont typeface="Nunito"/>
              <a:buChar char="●"/>
            </a:pPr>
            <a:r>
              <a:rPr lang="en" sz="2400">
                <a:solidFill>
                  <a:schemeClr val="dk1"/>
                </a:solidFill>
                <a:latin typeface="Nunito"/>
                <a:ea typeface="Nunito"/>
                <a:cs typeface="Nunito"/>
                <a:sym typeface="Nunito"/>
              </a:rPr>
              <a:t>Support great attendance</a:t>
            </a:r>
            <a:endParaRPr sz="2400">
              <a:solidFill>
                <a:schemeClr val="dk1"/>
              </a:solidFill>
              <a:latin typeface="Nunito"/>
              <a:ea typeface="Nunito"/>
              <a:cs typeface="Nunito"/>
              <a:sym typeface="Nunito"/>
            </a:endParaRPr>
          </a:p>
          <a:p>
            <a:pPr indent="-381000" lvl="0" marL="457200" rtl="0" algn="l">
              <a:lnSpc>
                <a:spcPct val="115000"/>
              </a:lnSpc>
              <a:spcBef>
                <a:spcPts val="800"/>
              </a:spcBef>
              <a:spcAft>
                <a:spcPts val="0"/>
              </a:spcAft>
              <a:buClr>
                <a:schemeClr val="dk1"/>
              </a:buClr>
              <a:buSzPts val="2400"/>
              <a:buFont typeface="Nunito"/>
              <a:buChar char="●"/>
            </a:pPr>
            <a:r>
              <a:rPr lang="en" sz="2400">
                <a:solidFill>
                  <a:schemeClr val="dk1"/>
                </a:solidFill>
                <a:latin typeface="Nunito"/>
                <a:ea typeface="Nunito"/>
                <a:cs typeface="Nunito"/>
                <a:sym typeface="Nunito"/>
              </a:rPr>
              <a:t>Enjoy time together with your child</a:t>
            </a:r>
            <a:endParaRPr sz="2400">
              <a:solidFill>
                <a:schemeClr val="dk1"/>
              </a:solidFill>
              <a:latin typeface="Nunito"/>
              <a:ea typeface="Nunito"/>
              <a:cs typeface="Nunito"/>
              <a:sym typeface="Nunito"/>
            </a:endParaRPr>
          </a:p>
          <a:p>
            <a:pPr indent="-381000" lvl="0" marL="457200" rtl="0" algn="l">
              <a:lnSpc>
                <a:spcPct val="115000"/>
              </a:lnSpc>
              <a:spcBef>
                <a:spcPts val="800"/>
              </a:spcBef>
              <a:spcAft>
                <a:spcPts val="0"/>
              </a:spcAft>
              <a:buClr>
                <a:schemeClr val="dk1"/>
              </a:buClr>
              <a:buSzPts val="2400"/>
              <a:buFont typeface="Nunito"/>
              <a:buChar char="●"/>
            </a:pPr>
            <a:r>
              <a:rPr lang="en" sz="2400">
                <a:solidFill>
                  <a:schemeClr val="dk1"/>
                </a:solidFill>
                <a:latin typeface="Nunito"/>
                <a:ea typeface="Nunito"/>
                <a:cs typeface="Nunito"/>
                <a:sym typeface="Nunito"/>
              </a:rPr>
              <a:t>Learn during everyday moments</a:t>
            </a:r>
            <a:endParaRPr sz="2400">
              <a:solidFill>
                <a:schemeClr val="dk1"/>
              </a:solidFill>
              <a:latin typeface="Nunito"/>
              <a:ea typeface="Nunito"/>
              <a:cs typeface="Nunito"/>
              <a:sym typeface="Nunito"/>
            </a:endParaRPr>
          </a:p>
          <a:p>
            <a:pPr indent="-381000" lvl="0" marL="457200" rtl="0" algn="l">
              <a:lnSpc>
                <a:spcPct val="115000"/>
              </a:lnSpc>
              <a:spcBef>
                <a:spcPts val="800"/>
              </a:spcBef>
              <a:spcAft>
                <a:spcPts val="0"/>
              </a:spcAft>
              <a:buClr>
                <a:schemeClr val="dk1"/>
              </a:buClr>
              <a:buSzPts val="2400"/>
              <a:buFont typeface="Nunito"/>
              <a:buChar char="●"/>
            </a:pPr>
            <a:r>
              <a:rPr lang="en" sz="2400">
                <a:solidFill>
                  <a:schemeClr val="dk1"/>
                </a:solidFill>
                <a:latin typeface="Nunito"/>
                <a:ea typeface="Nunito"/>
                <a:cs typeface="Nunito"/>
                <a:sym typeface="Nunito"/>
              </a:rPr>
              <a:t>Talk about your child’s goals &amp; interests</a:t>
            </a:r>
            <a:endParaRPr sz="2400">
              <a:solidFill>
                <a:schemeClr val="dk1"/>
              </a:solidFill>
              <a:latin typeface="Nunito"/>
              <a:ea typeface="Nunito"/>
              <a:cs typeface="Nunito"/>
              <a:sym typeface="Nunito"/>
            </a:endParaRPr>
          </a:p>
          <a:p>
            <a:pPr indent="-381000" lvl="0" marL="457200" rtl="0" algn="l">
              <a:lnSpc>
                <a:spcPct val="115000"/>
              </a:lnSpc>
              <a:spcBef>
                <a:spcPts val="800"/>
              </a:spcBef>
              <a:spcAft>
                <a:spcPts val="0"/>
              </a:spcAft>
              <a:buClr>
                <a:schemeClr val="dk1"/>
              </a:buClr>
              <a:buSzPts val="2400"/>
              <a:buFont typeface="Nunito"/>
              <a:buChar char="●"/>
            </a:pPr>
            <a:r>
              <a:rPr lang="en" sz="2400">
                <a:solidFill>
                  <a:schemeClr val="dk1"/>
                </a:solidFill>
                <a:latin typeface="Nunito"/>
                <a:ea typeface="Nunito"/>
                <a:cs typeface="Nunito"/>
                <a:sym typeface="Nunito"/>
              </a:rPr>
              <a:t>Enjoy family traditions</a:t>
            </a:r>
            <a:endParaRPr sz="2400">
              <a:solidFill>
                <a:schemeClr val="dk1"/>
              </a:solidFill>
              <a:latin typeface="Nunito"/>
              <a:ea typeface="Nunito"/>
              <a:cs typeface="Nunito"/>
              <a:sym typeface="Nunito"/>
            </a:endParaRPr>
          </a:p>
          <a:p>
            <a:pPr indent="-381000" lvl="0" marL="457200" rtl="0" algn="l">
              <a:lnSpc>
                <a:spcPct val="115000"/>
              </a:lnSpc>
              <a:spcBef>
                <a:spcPts val="800"/>
              </a:spcBef>
              <a:spcAft>
                <a:spcPts val="800"/>
              </a:spcAft>
              <a:buClr>
                <a:schemeClr val="dk1"/>
              </a:buClr>
              <a:buSzPts val="2400"/>
              <a:buFont typeface="Nunito"/>
              <a:buChar char="●"/>
            </a:pPr>
            <a:r>
              <a:rPr lang="en" sz="2400">
                <a:solidFill>
                  <a:schemeClr val="dk1"/>
                </a:solidFill>
                <a:latin typeface="Nunito"/>
                <a:ea typeface="Nunito"/>
                <a:cs typeface="Nunito"/>
                <a:sym typeface="Nunito"/>
              </a:rPr>
              <a:t>…and so much more!!</a:t>
            </a:r>
            <a:endParaRPr b="1" sz="4100">
              <a:solidFill>
                <a:schemeClr val="dk1"/>
              </a:solidFill>
              <a:latin typeface="Nunito"/>
              <a:ea typeface="Nunito"/>
              <a:cs typeface="Nunito"/>
              <a:sym typeface="Nunito"/>
            </a:endParaRPr>
          </a:p>
        </p:txBody>
      </p:sp>
      <p:sp>
        <p:nvSpPr>
          <p:cNvPr id="230" name="Google Shape;230;p41"/>
          <p:cNvSpPr txBox="1"/>
          <p:nvPr/>
        </p:nvSpPr>
        <p:spPr>
          <a:xfrm>
            <a:off x="3114950" y="1648200"/>
            <a:ext cx="5855100" cy="6003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t/>
            </a:r>
            <a:endParaRPr sz="2700">
              <a:latin typeface="Nunito"/>
              <a:ea typeface="Nunito"/>
              <a:cs typeface="Nunito"/>
              <a:sym typeface="Nunito"/>
            </a:endParaRPr>
          </a:p>
        </p:txBody>
      </p:sp>
      <p:pic>
        <p:nvPicPr>
          <p:cNvPr id="231" name="Google Shape;231;p41"/>
          <p:cNvPicPr preferRelativeResize="0"/>
          <p:nvPr/>
        </p:nvPicPr>
        <p:blipFill rotWithShape="1">
          <a:blip r:embed="rId3">
            <a:alphaModFix/>
          </a:blip>
          <a:srcRect b="2588" l="0" r="0" t="2588"/>
          <a:stretch/>
        </p:blipFill>
        <p:spPr>
          <a:xfrm>
            <a:off x="217950" y="190650"/>
            <a:ext cx="2410952" cy="1523698"/>
          </a:xfrm>
          <a:prstGeom prst="rect">
            <a:avLst/>
          </a:prstGeom>
          <a:noFill/>
          <a:ln>
            <a:noFill/>
          </a:ln>
          <a:effectLst>
            <a:outerShdw blurRad="57150" rotWithShape="0" algn="bl" dir="5400000" dist="19050">
              <a:srgbClr val="000000">
                <a:alpha val="50000"/>
              </a:srgbClr>
            </a:outerShdw>
          </a:effectLst>
        </p:spPr>
      </p:pic>
      <p:pic>
        <p:nvPicPr>
          <p:cNvPr id="232" name="Google Shape;232;p41"/>
          <p:cNvPicPr preferRelativeResize="0"/>
          <p:nvPr/>
        </p:nvPicPr>
        <p:blipFill>
          <a:blip r:embed="rId4">
            <a:alphaModFix/>
          </a:blip>
          <a:stretch>
            <a:fillRect/>
          </a:stretch>
        </p:blipFill>
        <p:spPr>
          <a:xfrm>
            <a:off x="217950" y="1806775"/>
            <a:ext cx="2343148" cy="1561696"/>
          </a:xfrm>
          <a:prstGeom prst="rect">
            <a:avLst/>
          </a:prstGeom>
          <a:noFill/>
          <a:ln>
            <a:noFill/>
          </a:ln>
          <a:effectLst>
            <a:outerShdw blurRad="57150" rotWithShape="0" algn="bl" dir="5400000" dist="28575">
              <a:srgbClr val="000000">
                <a:alpha val="50000"/>
              </a:srgbClr>
            </a:outerShdw>
          </a:effectLst>
        </p:spPr>
      </p:pic>
      <p:pic>
        <p:nvPicPr>
          <p:cNvPr id="233" name="Google Shape;233;p41"/>
          <p:cNvPicPr preferRelativeResize="0"/>
          <p:nvPr/>
        </p:nvPicPr>
        <p:blipFill rotWithShape="1">
          <a:blip r:embed="rId5">
            <a:alphaModFix/>
          </a:blip>
          <a:srcRect b="12064" l="0" r="0" t="0"/>
          <a:stretch/>
        </p:blipFill>
        <p:spPr>
          <a:xfrm>
            <a:off x="217950" y="3495301"/>
            <a:ext cx="2347709" cy="1648199"/>
          </a:xfrm>
          <a:prstGeom prst="rect">
            <a:avLst/>
          </a:prstGeom>
          <a:noFill/>
          <a:ln>
            <a:noFill/>
          </a:ln>
          <a:effectLst>
            <a:outerShdw blurRad="57150" rotWithShape="0" algn="bl" dir="5400000" dist="19050">
              <a:srgbClr val="000000">
                <a:alpha val="50000"/>
              </a:srgbClr>
            </a:outerShdw>
          </a:effectLst>
        </p:spPr>
      </p:pic>
      <p:pic>
        <p:nvPicPr>
          <p:cNvPr id="234" name="Google Shape;234;p41"/>
          <p:cNvPicPr preferRelativeResize="0"/>
          <p:nvPr/>
        </p:nvPicPr>
        <p:blipFill rotWithShape="1">
          <a:blip r:embed="rId6">
            <a:alphaModFix/>
          </a:blip>
          <a:srcRect b="0" l="0" r="0" t="0"/>
          <a:stretch/>
        </p:blipFill>
        <p:spPr>
          <a:xfrm>
            <a:off x="7102425" y="4585775"/>
            <a:ext cx="1922500" cy="452150"/>
          </a:xfrm>
          <a:prstGeom prst="rect">
            <a:avLst/>
          </a:prstGeom>
          <a:noFill/>
          <a:ln>
            <a:noFill/>
          </a:ln>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2"/>
          <p:cNvSpPr txBox="1"/>
          <p:nvPr/>
        </p:nvSpPr>
        <p:spPr>
          <a:xfrm>
            <a:off x="6014125" y="3413725"/>
            <a:ext cx="315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40" name="Google Shape;240;p42"/>
          <p:cNvSpPr txBox="1"/>
          <p:nvPr/>
        </p:nvSpPr>
        <p:spPr>
          <a:xfrm>
            <a:off x="0" y="0"/>
            <a:ext cx="5704800" cy="112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300">
                <a:latin typeface="Nunito"/>
                <a:ea typeface="Nunito"/>
                <a:cs typeface="Nunito"/>
                <a:sym typeface="Nunito"/>
              </a:rPr>
              <a:t>Strong partnership between home and school leads to: </a:t>
            </a:r>
            <a:endParaRPr b="1" sz="3300">
              <a:latin typeface="Nunito"/>
              <a:ea typeface="Nunito"/>
              <a:cs typeface="Nunito"/>
              <a:sym typeface="Nunito"/>
            </a:endParaRPr>
          </a:p>
        </p:txBody>
      </p:sp>
      <p:sp>
        <p:nvSpPr>
          <p:cNvPr id="241" name="Google Shape;241;p42"/>
          <p:cNvSpPr txBox="1"/>
          <p:nvPr/>
        </p:nvSpPr>
        <p:spPr>
          <a:xfrm>
            <a:off x="5904050" y="674800"/>
            <a:ext cx="3044400" cy="43311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15000"/>
              </a:lnSpc>
              <a:spcBef>
                <a:spcPts val="0"/>
              </a:spcBef>
              <a:spcAft>
                <a:spcPts val="0"/>
              </a:spcAft>
              <a:buClr>
                <a:schemeClr val="dk1"/>
              </a:buClr>
              <a:buSzPts val="1900"/>
              <a:buFont typeface="Nunito"/>
              <a:buChar char="●"/>
            </a:pPr>
            <a:r>
              <a:rPr lang="en" sz="1900">
                <a:solidFill>
                  <a:schemeClr val="dk1"/>
                </a:solidFill>
                <a:latin typeface="Nunito"/>
                <a:ea typeface="Nunito"/>
                <a:cs typeface="Nunito"/>
                <a:sym typeface="Nunito"/>
              </a:rPr>
              <a:t>Higher grades</a:t>
            </a:r>
            <a:endParaRPr sz="1900">
              <a:solidFill>
                <a:schemeClr val="dk1"/>
              </a:solidFill>
              <a:latin typeface="Nunito"/>
              <a:ea typeface="Nunito"/>
              <a:cs typeface="Nunito"/>
              <a:sym typeface="Nunito"/>
            </a:endParaRPr>
          </a:p>
          <a:p>
            <a:pPr indent="-349250" lvl="0" marL="457200" rtl="0" algn="l">
              <a:lnSpc>
                <a:spcPct val="115000"/>
              </a:lnSpc>
              <a:spcBef>
                <a:spcPts val="800"/>
              </a:spcBef>
              <a:spcAft>
                <a:spcPts val="0"/>
              </a:spcAft>
              <a:buClr>
                <a:schemeClr val="dk1"/>
              </a:buClr>
              <a:buSzPts val="1900"/>
              <a:buFont typeface="Nunito"/>
              <a:buChar char="●"/>
            </a:pPr>
            <a:r>
              <a:rPr lang="en" sz="1900">
                <a:solidFill>
                  <a:schemeClr val="dk1"/>
                </a:solidFill>
                <a:latin typeface="Nunito"/>
                <a:ea typeface="Nunito"/>
                <a:cs typeface="Nunito"/>
                <a:sym typeface="Nunito"/>
              </a:rPr>
              <a:t>Stronger Attendance</a:t>
            </a:r>
            <a:endParaRPr sz="1900">
              <a:solidFill>
                <a:schemeClr val="dk1"/>
              </a:solidFill>
              <a:latin typeface="Nunito"/>
              <a:ea typeface="Nunito"/>
              <a:cs typeface="Nunito"/>
              <a:sym typeface="Nunito"/>
            </a:endParaRPr>
          </a:p>
          <a:p>
            <a:pPr indent="-349250" lvl="0" marL="457200" rtl="0" algn="l">
              <a:lnSpc>
                <a:spcPct val="115000"/>
              </a:lnSpc>
              <a:spcBef>
                <a:spcPts val="800"/>
              </a:spcBef>
              <a:spcAft>
                <a:spcPts val="0"/>
              </a:spcAft>
              <a:buClr>
                <a:schemeClr val="dk1"/>
              </a:buClr>
              <a:buSzPts val="1900"/>
              <a:buFont typeface="Nunito"/>
              <a:buChar char="●"/>
            </a:pPr>
            <a:r>
              <a:rPr lang="en" sz="1900">
                <a:solidFill>
                  <a:schemeClr val="dk1"/>
                </a:solidFill>
                <a:latin typeface="Nunito"/>
                <a:ea typeface="Nunito"/>
                <a:cs typeface="Nunito"/>
                <a:sym typeface="Nunito"/>
              </a:rPr>
              <a:t>Higher graduation rates</a:t>
            </a:r>
            <a:endParaRPr sz="1900">
              <a:solidFill>
                <a:schemeClr val="dk1"/>
              </a:solidFill>
              <a:latin typeface="Nunito"/>
              <a:ea typeface="Nunito"/>
              <a:cs typeface="Nunito"/>
              <a:sym typeface="Nunito"/>
            </a:endParaRPr>
          </a:p>
          <a:p>
            <a:pPr indent="-349250" lvl="0" marL="457200" rtl="0" algn="l">
              <a:lnSpc>
                <a:spcPct val="115000"/>
              </a:lnSpc>
              <a:spcBef>
                <a:spcPts val="800"/>
              </a:spcBef>
              <a:spcAft>
                <a:spcPts val="0"/>
              </a:spcAft>
              <a:buClr>
                <a:schemeClr val="dk1"/>
              </a:buClr>
              <a:buSzPts val="1900"/>
              <a:buFont typeface="Nunito"/>
              <a:buChar char="●"/>
            </a:pPr>
            <a:r>
              <a:rPr lang="en" sz="1900">
                <a:solidFill>
                  <a:schemeClr val="dk1"/>
                </a:solidFill>
                <a:latin typeface="Nunito"/>
                <a:ea typeface="Nunito"/>
                <a:cs typeface="Nunito"/>
                <a:sym typeface="Nunito"/>
              </a:rPr>
              <a:t>Increased social skills</a:t>
            </a:r>
            <a:endParaRPr sz="1900">
              <a:solidFill>
                <a:schemeClr val="dk1"/>
              </a:solidFill>
              <a:latin typeface="Nunito"/>
              <a:ea typeface="Nunito"/>
              <a:cs typeface="Nunito"/>
              <a:sym typeface="Nunito"/>
            </a:endParaRPr>
          </a:p>
          <a:p>
            <a:pPr indent="-349250" lvl="0" marL="457200" rtl="0" algn="l">
              <a:lnSpc>
                <a:spcPct val="115000"/>
              </a:lnSpc>
              <a:spcBef>
                <a:spcPts val="800"/>
              </a:spcBef>
              <a:spcAft>
                <a:spcPts val="0"/>
              </a:spcAft>
              <a:buClr>
                <a:schemeClr val="dk1"/>
              </a:buClr>
              <a:buSzPts val="1900"/>
              <a:buFont typeface="Nunito"/>
              <a:buChar char="●"/>
            </a:pPr>
            <a:r>
              <a:rPr lang="en" sz="1900">
                <a:solidFill>
                  <a:schemeClr val="dk1"/>
                </a:solidFill>
                <a:latin typeface="Nunito"/>
                <a:ea typeface="Nunito"/>
                <a:cs typeface="Nunito"/>
                <a:sym typeface="Nunito"/>
              </a:rPr>
              <a:t>Strong relationships between teachers and families</a:t>
            </a:r>
            <a:endParaRPr sz="1900">
              <a:solidFill>
                <a:schemeClr val="dk1"/>
              </a:solidFill>
              <a:latin typeface="Nunito"/>
              <a:ea typeface="Nunito"/>
              <a:cs typeface="Nunito"/>
              <a:sym typeface="Nunito"/>
            </a:endParaRPr>
          </a:p>
          <a:p>
            <a:pPr indent="-349250" lvl="0" marL="457200" rtl="0" algn="l">
              <a:lnSpc>
                <a:spcPct val="115000"/>
              </a:lnSpc>
              <a:spcBef>
                <a:spcPts val="800"/>
              </a:spcBef>
              <a:spcAft>
                <a:spcPts val="800"/>
              </a:spcAft>
              <a:buClr>
                <a:schemeClr val="dk1"/>
              </a:buClr>
              <a:buSzPts val="1900"/>
              <a:buFont typeface="Nunito"/>
              <a:buChar char="●"/>
            </a:pPr>
            <a:r>
              <a:rPr lang="en" sz="1900">
                <a:solidFill>
                  <a:schemeClr val="dk1"/>
                </a:solidFill>
                <a:latin typeface="Nunito"/>
                <a:ea typeface="Nunito"/>
                <a:cs typeface="Nunito"/>
                <a:sym typeface="Nunito"/>
              </a:rPr>
              <a:t>Better school culture</a:t>
            </a:r>
            <a:endParaRPr sz="2200">
              <a:latin typeface="Nunito"/>
              <a:ea typeface="Nunito"/>
              <a:cs typeface="Nunito"/>
              <a:sym typeface="Nunito"/>
            </a:endParaRPr>
          </a:p>
        </p:txBody>
      </p:sp>
      <p:pic>
        <p:nvPicPr>
          <p:cNvPr id="242" name="Google Shape;242;p42"/>
          <p:cNvPicPr preferRelativeResize="0"/>
          <p:nvPr/>
        </p:nvPicPr>
        <p:blipFill>
          <a:blip r:embed="rId3">
            <a:alphaModFix/>
          </a:blip>
          <a:stretch>
            <a:fillRect/>
          </a:stretch>
        </p:blipFill>
        <p:spPr>
          <a:xfrm>
            <a:off x="31606" y="1341188"/>
            <a:ext cx="2879544" cy="1898770"/>
          </a:xfrm>
          <a:prstGeom prst="rect">
            <a:avLst/>
          </a:prstGeom>
          <a:noFill/>
          <a:ln>
            <a:noFill/>
          </a:ln>
        </p:spPr>
      </p:pic>
      <p:pic>
        <p:nvPicPr>
          <p:cNvPr id="243" name="Google Shape;243;p42"/>
          <p:cNvPicPr preferRelativeResize="0"/>
          <p:nvPr/>
        </p:nvPicPr>
        <p:blipFill>
          <a:blip r:embed="rId4">
            <a:alphaModFix/>
          </a:blip>
          <a:stretch>
            <a:fillRect/>
          </a:stretch>
        </p:blipFill>
        <p:spPr>
          <a:xfrm>
            <a:off x="2911149" y="1339600"/>
            <a:ext cx="2880358" cy="1901953"/>
          </a:xfrm>
          <a:prstGeom prst="rect">
            <a:avLst/>
          </a:prstGeom>
          <a:noFill/>
          <a:ln>
            <a:noFill/>
          </a:ln>
        </p:spPr>
      </p:pic>
      <p:pic>
        <p:nvPicPr>
          <p:cNvPr id="244" name="Google Shape;244;p42"/>
          <p:cNvPicPr preferRelativeResize="0"/>
          <p:nvPr/>
        </p:nvPicPr>
        <p:blipFill>
          <a:blip r:embed="rId5">
            <a:alphaModFix/>
          </a:blip>
          <a:stretch>
            <a:fillRect/>
          </a:stretch>
        </p:blipFill>
        <p:spPr>
          <a:xfrm>
            <a:off x="2911149" y="3241545"/>
            <a:ext cx="2880358" cy="1901953"/>
          </a:xfrm>
          <a:prstGeom prst="rect">
            <a:avLst/>
          </a:prstGeom>
          <a:noFill/>
          <a:ln>
            <a:noFill/>
          </a:ln>
        </p:spPr>
      </p:pic>
      <p:pic>
        <p:nvPicPr>
          <p:cNvPr id="245" name="Google Shape;245;p42"/>
          <p:cNvPicPr preferRelativeResize="0"/>
          <p:nvPr/>
        </p:nvPicPr>
        <p:blipFill>
          <a:blip r:embed="rId6">
            <a:alphaModFix/>
          </a:blip>
          <a:stretch>
            <a:fillRect/>
          </a:stretch>
        </p:blipFill>
        <p:spPr>
          <a:xfrm>
            <a:off x="31200" y="3241559"/>
            <a:ext cx="2880358" cy="1901953"/>
          </a:xfrm>
          <a:prstGeom prst="rect">
            <a:avLst/>
          </a:prstGeom>
          <a:noFill/>
          <a:ln>
            <a:noFill/>
          </a:ln>
        </p:spPr>
      </p:pic>
      <p:pic>
        <p:nvPicPr>
          <p:cNvPr id="246" name="Google Shape;246;p42"/>
          <p:cNvPicPr preferRelativeResize="0"/>
          <p:nvPr/>
        </p:nvPicPr>
        <p:blipFill rotWithShape="1">
          <a:blip r:embed="rId7">
            <a:alphaModFix/>
          </a:blip>
          <a:srcRect b="0" l="0" r="0" t="0"/>
          <a:stretch/>
        </p:blipFill>
        <p:spPr>
          <a:xfrm>
            <a:off x="7102425" y="4585775"/>
            <a:ext cx="1922500" cy="452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43"/>
          <p:cNvPicPr preferRelativeResize="0"/>
          <p:nvPr/>
        </p:nvPicPr>
        <p:blipFill>
          <a:blip r:embed="rId3">
            <a:alphaModFix/>
          </a:blip>
          <a:stretch>
            <a:fillRect/>
          </a:stretch>
        </p:blipFill>
        <p:spPr>
          <a:xfrm>
            <a:off x="7939190" y="4688674"/>
            <a:ext cx="1085735" cy="349250"/>
          </a:xfrm>
          <a:prstGeom prst="rect">
            <a:avLst/>
          </a:prstGeom>
          <a:noFill/>
          <a:ln>
            <a:noFill/>
          </a:ln>
        </p:spPr>
      </p:pic>
      <p:pic>
        <p:nvPicPr>
          <p:cNvPr id="252" name="Google Shape;252;p43"/>
          <p:cNvPicPr preferRelativeResize="0"/>
          <p:nvPr/>
        </p:nvPicPr>
        <p:blipFill rotWithShape="1">
          <a:blip r:embed="rId4">
            <a:alphaModFix/>
          </a:blip>
          <a:srcRect b="0" l="0" r="0" t="0"/>
          <a:stretch/>
        </p:blipFill>
        <p:spPr>
          <a:xfrm>
            <a:off x="0" y="0"/>
            <a:ext cx="9144000" cy="5143505"/>
          </a:xfrm>
          <a:prstGeom prst="rect">
            <a:avLst/>
          </a:prstGeom>
          <a:noFill/>
          <a:ln>
            <a:noFill/>
          </a:ln>
        </p:spPr>
      </p:pic>
      <p:sp>
        <p:nvSpPr>
          <p:cNvPr id="253" name="Google Shape;253;p43"/>
          <p:cNvSpPr txBox="1"/>
          <p:nvPr>
            <p:ph idx="4294967295" type="title"/>
          </p:nvPr>
        </p:nvSpPr>
        <p:spPr>
          <a:xfrm>
            <a:off x="460650" y="1278750"/>
            <a:ext cx="5150400" cy="2586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Clr>
                <a:schemeClr val="dk1"/>
              </a:buClr>
              <a:buFont typeface="Arial"/>
              <a:buNone/>
            </a:pPr>
            <a:r>
              <a:rPr b="1" lang="en" sz="4500">
                <a:solidFill>
                  <a:schemeClr val="lt1"/>
                </a:solidFill>
                <a:latin typeface="Nunito"/>
                <a:ea typeface="Nunito"/>
                <a:cs typeface="Nunito"/>
                <a:sym typeface="Nunito"/>
              </a:rPr>
              <a:t>​We are </a:t>
            </a:r>
            <a:r>
              <a:rPr b="1" lang="en" sz="4500">
                <a:solidFill>
                  <a:schemeClr val="lt1"/>
                </a:solidFill>
                <a:latin typeface="Nunito"/>
                <a:ea typeface="Nunito"/>
                <a:cs typeface="Nunito"/>
                <a:sym typeface="Nunito"/>
              </a:rPr>
              <a:t>partnering</a:t>
            </a:r>
            <a:r>
              <a:rPr b="1" lang="en" sz="4500">
                <a:solidFill>
                  <a:schemeClr val="lt1"/>
                </a:solidFill>
                <a:latin typeface="Nunito"/>
                <a:ea typeface="Nunito"/>
                <a:cs typeface="Nunito"/>
                <a:sym typeface="Nunito"/>
              </a:rPr>
              <a:t> in many ways!</a:t>
            </a:r>
            <a:endParaRPr b="1" sz="4500">
              <a:solidFill>
                <a:schemeClr val="lt1"/>
              </a:solidFill>
              <a:latin typeface="Nunito"/>
              <a:ea typeface="Nunito"/>
              <a:cs typeface="Nunito"/>
              <a:sym typeface="Nunito"/>
            </a:endParaRPr>
          </a:p>
        </p:txBody>
      </p:sp>
      <p:pic>
        <p:nvPicPr>
          <p:cNvPr id="254" name="Google Shape;254;p43"/>
          <p:cNvPicPr preferRelativeResize="0"/>
          <p:nvPr/>
        </p:nvPicPr>
        <p:blipFill>
          <a:blip r:embed="rId5">
            <a:alphaModFix/>
          </a:blip>
          <a:stretch>
            <a:fillRect/>
          </a:stretch>
        </p:blipFill>
        <p:spPr>
          <a:xfrm>
            <a:off x="7104674" y="4637679"/>
            <a:ext cx="1920240" cy="451257"/>
          </a:xfrm>
          <a:prstGeom prst="rect">
            <a:avLst/>
          </a:prstGeom>
          <a:noFill/>
          <a:ln>
            <a:noFill/>
          </a:ln>
        </p:spPr>
      </p:pic>
    </p:spTree>
  </p:cSld>
  <p:clrMapOvr>
    <a:masterClrMapping/>
  </p:clrMapOvr>
  <mc:AlternateContent>
    <mc:Choice Requires="p14">
      <p:transition spd="slow" p14:dur="1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4"/>
          <p:cNvSpPr txBox="1"/>
          <p:nvPr/>
        </p:nvSpPr>
        <p:spPr>
          <a:xfrm>
            <a:off x="3914410" y="429900"/>
            <a:ext cx="5049000" cy="1897800"/>
          </a:xfrm>
          <a:prstGeom prst="rect">
            <a:avLst/>
          </a:prstGeom>
          <a:noFill/>
          <a:ln>
            <a:noFill/>
          </a:ln>
        </p:spPr>
        <p:txBody>
          <a:bodyPr anchorCtr="0" anchor="t" bIns="34275" lIns="34275" spcFirstLastPara="1" rIns="34275" wrap="square" tIns="34275">
            <a:spAutoFit/>
          </a:bodyPr>
          <a:lstStyle/>
          <a:p>
            <a:pPr indent="0" lvl="0" marL="0" rtl="0" algn="ctr">
              <a:lnSpc>
                <a:spcPct val="115000"/>
              </a:lnSpc>
              <a:spcBef>
                <a:spcPts val="0"/>
              </a:spcBef>
              <a:spcAft>
                <a:spcPts val="0"/>
              </a:spcAft>
              <a:buNone/>
            </a:pPr>
            <a:r>
              <a:rPr b="1" lang="en" sz="3600">
                <a:solidFill>
                  <a:srgbClr val="F37222"/>
                </a:solidFill>
                <a:latin typeface="Nunito"/>
                <a:ea typeface="Nunito"/>
                <a:cs typeface="Nunito"/>
                <a:sym typeface="Nunito"/>
              </a:rPr>
              <a:t>Just-right ways to support learning at home</a:t>
            </a:r>
            <a:endParaRPr sz="3100">
              <a:latin typeface="Montserrat"/>
              <a:ea typeface="Montserrat"/>
              <a:cs typeface="Montserrat"/>
              <a:sym typeface="Montserrat"/>
            </a:endParaRPr>
          </a:p>
        </p:txBody>
      </p:sp>
      <p:sp>
        <p:nvSpPr>
          <p:cNvPr id="260" name="Google Shape;260;p44"/>
          <p:cNvSpPr/>
          <p:nvPr/>
        </p:nvSpPr>
        <p:spPr>
          <a:xfrm>
            <a:off x="0" y="0"/>
            <a:ext cx="1053000" cy="5143500"/>
          </a:xfrm>
          <a:prstGeom prst="rect">
            <a:avLst/>
          </a:prstGeom>
          <a:solidFill>
            <a:schemeClr val="accent2"/>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261" name="Google Shape;261;p44"/>
          <p:cNvSpPr txBox="1"/>
          <p:nvPr/>
        </p:nvSpPr>
        <p:spPr>
          <a:xfrm rot="-5400000">
            <a:off x="-1832550" y="2205150"/>
            <a:ext cx="4617000" cy="733200"/>
          </a:xfrm>
          <a:prstGeom prst="rect">
            <a:avLst/>
          </a:prstGeom>
          <a:noFill/>
          <a:ln>
            <a:noFill/>
          </a:ln>
        </p:spPr>
        <p:txBody>
          <a:bodyPr anchorCtr="0" anchor="ctr" bIns="34275" lIns="34275" spcFirstLastPara="1" rIns="34275" wrap="square" tIns="34275">
            <a:noAutofit/>
          </a:bodyPr>
          <a:lstStyle/>
          <a:p>
            <a:pPr indent="0" lvl="0" marL="0" rtl="0" algn="ctr">
              <a:spcBef>
                <a:spcPts val="0"/>
              </a:spcBef>
              <a:spcAft>
                <a:spcPts val="0"/>
              </a:spcAft>
              <a:buNone/>
            </a:pPr>
            <a:r>
              <a:rPr b="1" lang="en" sz="4300">
                <a:solidFill>
                  <a:srgbClr val="FFFFFF"/>
                </a:solidFill>
                <a:latin typeface="Nunito"/>
                <a:ea typeface="Nunito"/>
                <a:cs typeface="Nunito"/>
                <a:sym typeface="Nunito"/>
              </a:rPr>
              <a:t>Quick Tips</a:t>
            </a:r>
            <a:endParaRPr b="1" sz="4300">
              <a:solidFill>
                <a:srgbClr val="FFFFFF"/>
              </a:solidFill>
              <a:latin typeface="Nunito"/>
              <a:ea typeface="Nunito"/>
              <a:cs typeface="Nunito"/>
              <a:sym typeface="Nunito"/>
            </a:endParaRPr>
          </a:p>
        </p:txBody>
      </p:sp>
      <p:pic>
        <p:nvPicPr>
          <p:cNvPr id="262" name="Google Shape;262;p44"/>
          <p:cNvPicPr preferRelativeResize="0"/>
          <p:nvPr/>
        </p:nvPicPr>
        <p:blipFill rotWithShape="1">
          <a:blip r:embed="rId3">
            <a:alphaModFix/>
          </a:blip>
          <a:srcRect b="0" l="0" r="0" t="0"/>
          <a:stretch/>
        </p:blipFill>
        <p:spPr>
          <a:xfrm>
            <a:off x="1280363" y="308775"/>
            <a:ext cx="2328863" cy="4729164"/>
          </a:xfrm>
          <a:prstGeom prst="rect">
            <a:avLst/>
          </a:prstGeom>
          <a:noFill/>
          <a:ln>
            <a:noFill/>
          </a:ln>
        </p:spPr>
      </p:pic>
      <p:pic>
        <p:nvPicPr>
          <p:cNvPr id="263" name="Google Shape;263;p44"/>
          <p:cNvPicPr preferRelativeResize="0"/>
          <p:nvPr/>
        </p:nvPicPr>
        <p:blipFill>
          <a:blip r:embed="rId4">
            <a:alphaModFix/>
          </a:blip>
          <a:stretch>
            <a:fillRect/>
          </a:stretch>
        </p:blipFill>
        <p:spPr>
          <a:xfrm>
            <a:off x="1331213" y="4504153"/>
            <a:ext cx="2238422" cy="519497"/>
          </a:xfrm>
          <a:prstGeom prst="rect">
            <a:avLst/>
          </a:prstGeom>
          <a:noFill/>
          <a:ln>
            <a:noFill/>
          </a:ln>
        </p:spPr>
      </p:pic>
      <p:pic>
        <p:nvPicPr>
          <p:cNvPr id="264" name="Google Shape;264;p44"/>
          <p:cNvPicPr preferRelativeResize="0"/>
          <p:nvPr/>
        </p:nvPicPr>
        <p:blipFill rotWithShape="1">
          <a:blip r:embed="rId5">
            <a:alphaModFix/>
          </a:blip>
          <a:srcRect b="0" l="2095" r="0" t="0"/>
          <a:stretch/>
        </p:blipFill>
        <p:spPr>
          <a:xfrm>
            <a:off x="3836588" y="2387048"/>
            <a:ext cx="4912379" cy="1847344"/>
          </a:xfrm>
          <a:prstGeom prst="rect">
            <a:avLst/>
          </a:prstGeom>
          <a:noFill/>
          <a:ln>
            <a:noFill/>
          </a:ln>
        </p:spPr>
      </p:pic>
      <p:pic>
        <p:nvPicPr>
          <p:cNvPr id="265" name="Google Shape;265;p44"/>
          <p:cNvPicPr preferRelativeResize="0"/>
          <p:nvPr/>
        </p:nvPicPr>
        <p:blipFill rotWithShape="1">
          <a:blip r:embed="rId6">
            <a:alphaModFix/>
          </a:blip>
          <a:srcRect b="0" l="0" r="0" t="0"/>
          <a:stretch/>
        </p:blipFill>
        <p:spPr>
          <a:xfrm>
            <a:off x="7102425" y="4585775"/>
            <a:ext cx="1922500" cy="452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5"/>
          <p:cNvSpPr/>
          <p:nvPr/>
        </p:nvSpPr>
        <p:spPr>
          <a:xfrm>
            <a:off x="5862806" y="0"/>
            <a:ext cx="3281100" cy="5143500"/>
          </a:xfrm>
          <a:prstGeom prst="rect">
            <a:avLst/>
          </a:prstGeom>
          <a:solidFill>
            <a:srgbClr val="4D73BE"/>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400"/>
              <a:buFont typeface="Arial"/>
              <a:buNone/>
            </a:pPr>
            <a:r>
              <a:rPr b="1" lang="en" sz="2600">
                <a:solidFill>
                  <a:schemeClr val="lt1"/>
                </a:solidFill>
                <a:latin typeface="Nunito"/>
                <a:ea typeface="Nunito"/>
                <a:cs typeface="Nunito"/>
                <a:sym typeface="Nunito"/>
              </a:rPr>
              <a:t>94%</a:t>
            </a:r>
            <a:r>
              <a:rPr lang="en" sz="1900">
                <a:solidFill>
                  <a:schemeClr val="lt1"/>
                </a:solidFill>
                <a:latin typeface="Nunito"/>
                <a:ea typeface="Nunito"/>
                <a:cs typeface="Nunito"/>
                <a:sym typeface="Nunito"/>
              </a:rPr>
              <a:t> of parents reported increased confidence </a:t>
            </a:r>
            <a:endParaRPr sz="1900">
              <a:solidFill>
                <a:schemeClr val="lt1"/>
              </a:solidFill>
              <a:latin typeface="Nunito"/>
              <a:ea typeface="Nunito"/>
              <a:cs typeface="Nunito"/>
              <a:sym typeface="Nunito"/>
            </a:endParaRPr>
          </a:p>
          <a:p>
            <a:pPr indent="0" lvl="0" marL="0" marR="0" rtl="0" algn="ctr">
              <a:spcBef>
                <a:spcPts val="0"/>
              </a:spcBef>
              <a:spcAft>
                <a:spcPts val="0"/>
              </a:spcAft>
              <a:buClr>
                <a:schemeClr val="dk1"/>
              </a:buClr>
              <a:buSzPts val="400"/>
              <a:buFont typeface="Arial"/>
              <a:buNone/>
            </a:pPr>
            <a:r>
              <a:t/>
            </a:r>
            <a:endParaRPr sz="1900">
              <a:solidFill>
                <a:schemeClr val="lt1"/>
              </a:solidFill>
              <a:latin typeface="Nunito"/>
              <a:ea typeface="Nunito"/>
              <a:cs typeface="Nunito"/>
              <a:sym typeface="Nunito"/>
            </a:endParaRPr>
          </a:p>
          <a:p>
            <a:pPr indent="0" lvl="0" marL="0" marR="0" rtl="0" algn="ctr">
              <a:spcBef>
                <a:spcPts val="0"/>
              </a:spcBef>
              <a:spcAft>
                <a:spcPts val="0"/>
              </a:spcAft>
              <a:buSzPts val="400"/>
              <a:buNone/>
            </a:pPr>
            <a:r>
              <a:rPr b="1" lang="en" sz="2600">
                <a:solidFill>
                  <a:schemeClr val="lt1"/>
                </a:solidFill>
                <a:latin typeface="Nunito"/>
                <a:ea typeface="Nunito"/>
                <a:cs typeface="Nunito"/>
                <a:sym typeface="Nunito"/>
              </a:rPr>
              <a:t>97%</a:t>
            </a:r>
            <a:r>
              <a:rPr lang="en" sz="1900">
                <a:solidFill>
                  <a:schemeClr val="lt1"/>
                </a:solidFill>
                <a:latin typeface="Nunito"/>
                <a:ea typeface="Nunito"/>
                <a:cs typeface="Nunito"/>
                <a:sym typeface="Nunito"/>
              </a:rPr>
              <a:t> said ParentPowered strengthened their </a:t>
            </a:r>
            <a:endParaRPr sz="1900">
              <a:solidFill>
                <a:schemeClr val="lt1"/>
              </a:solidFill>
              <a:latin typeface="Nunito"/>
              <a:ea typeface="Nunito"/>
              <a:cs typeface="Nunito"/>
              <a:sym typeface="Nunito"/>
            </a:endParaRPr>
          </a:p>
          <a:p>
            <a:pPr indent="0" lvl="0" marL="0" marR="0" rtl="0" algn="ctr">
              <a:spcBef>
                <a:spcPts val="0"/>
              </a:spcBef>
              <a:spcAft>
                <a:spcPts val="0"/>
              </a:spcAft>
              <a:buClr>
                <a:schemeClr val="dk1"/>
              </a:buClr>
              <a:buSzPts val="400"/>
              <a:buFont typeface="Arial"/>
              <a:buNone/>
            </a:pPr>
            <a:r>
              <a:rPr lang="en" sz="1900">
                <a:solidFill>
                  <a:schemeClr val="lt1"/>
                </a:solidFill>
                <a:latin typeface="Nunito"/>
                <a:ea typeface="Nunito"/>
                <a:cs typeface="Nunito"/>
                <a:sym typeface="Nunito"/>
              </a:rPr>
              <a:t>relationship with their child</a:t>
            </a:r>
            <a:endParaRPr sz="1900">
              <a:solidFill>
                <a:schemeClr val="lt1"/>
              </a:solidFill>
              <a:latin typeface="Nunito"/>
              <a:ea typeface="Nunito"/>
              <a:cs typeface="Nunito"/>
              <a:sym typeface="Nunito"/>
            </a:endParaRPr>
          </a:p>
          <a:p>
            <a:pPr indent="0" lvl="0" marL="0" marR="0" rtl="0" algn="ctr">
              <a:spcBef>
                <a:spcPts val="0"/>
              </a:spcBef>
              <a:spcAft>
                <a:spcPts val="0"/>
              </a:spcAft>
              <a:buClr>
                <a:schemeClr val="dk1"/>
              </a:buClr>
              <a:buSzPts val="400"/>
              <a:buFont typeface="Arial"/>
              <a:buNone/>
            </a:pPr>
            <a:r>
              <a:t/>
            </a:r>
            <a:endParaRPr sz="1900">
              <a:solidFill>
                <a:schemeClr val="lt1"/>
              </a:solidFill>
              <a:latin typeface="Nunito"/>
              <a:ea typeface="Nunito"/>
              <a:cs typeface="Nunito"/>
              <a:sym typeface="Nunito"/>
            </a:endParaRPr>
          </a:p>
          <a:p>
            <a:pPr indent="0" lvl="0" marL="0" marR="0" rtl="0" algn="ctr">
              <a:spcBef>
                <a:spcPts val="0"/>
              </a:spcBef>
              <a:spcAft>
                <a:spcPts val="0"/>
              </a:spcAft>
              <a:buSzPts val="400"/>
              <a:buNone/>
            </a:pPr>
            <a:r>
              <a:rPr b="1" lang="en" sz="2600">
                <a:solidFill>
                  <a:schemeClr val="lt1"/>
                </a:solidFill>
                <a:latin typeface="Nunito"/>
                <a:ea typeface="Nunito"/>
                <a:cs typeface="Nunito"/>
                <a:sym typeface="Nunito"/>
              </a:rPr>
              <a:t>93%</a:t>
            </a:r>
            <a:r>
              <a:rPr lang="en" sz="1900">
                <a:solidFill>
                  <a:schemeClr val="lt1"/>
                </a:solidFill>
                <a:latin typeface="Nunito"/>
                <a:ea typeface="Nunito"/>
                <a:cs typeface="Nunito"/>
                <a:sym typeface="Nunito"/>
              </a:rPr>
              <a:t> said ParentPowered </a:t>
            </a:r>
            <a:endParaRPr sz="1900">
              <a:solidFill>
                <a:schemeClr val="lt1"/>
              </a:solidFill>
              <a:latin typeface="Nunito"/>
              <a:ea typeface="Nunito"/>
              <a:cs typeface="Nunito"/>
              <a:sym typeface="Nunito"/>
            </a:endParaRPr>
          </a:p>
          <a:p>
            <a:pPr indent="0" lvl="0" marL="0" marR="0" rtl="0" algn="ctr">
              <a:spcBef>
                <a:spcPts val="0"/>
              </a:spcBef>
              <a:spcAft>
                <a:spcPts val="0"/>
              </a:spcAft>
              <a:buSzPts val="400"/>
              <a:buNone/>
            </a:pPr>
            <a:r>
              <a:rPr lang="en" sz="1900">
                <a:solidFill>
                  <a:schemeClr val="lt1"/>
                </a:solidFill>
                <a:latin typeface="Nunito"/>
                <a:ea typeface="Nunito"/>
                <a:cs typeface="Nunito"/>
                <a:sym typeface="Nunito"/>
              </a:rPr>
              <a:t>helped their child grow</a:t>
            </a:r>
            <a:endParaRPr sz="1900">
              <a:solidFill>
                <a:schemeClr val="lt1"/>
              </a:solidFill>
              <a:latin typeface="Nunito"/>
              <a:ea typeface="Nunito"/>
              <a:cs typeface="Nunito"/>
              <a:sym typeface="Nunito"/>
            </a:endParaRPr>
          </a:p>
        </p:txBody>
      </p:sp>
      <p:sp>
        <p:nvSpPr>
          <p:cNvPr id="271" name="Google Shape;271;p45"/>
          <p:cNvSpPr txBox="1"/>
          <p:nvPr/>
        </p:nvSpPr>
        <p:spPr>
          <a:xfrm>
            <a:off x="5951344" y="152053"/>
            <a:ext cx="3105900" cy="715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SzPts val="400"/>
              <a:buNone/>
            </a:pPr>
            <a:r>
              <a:rPr lang="en" sz="2100">
                <a:solidFill>
                  <a:schemeClr val="lt1"/>
                </a:solidFill>
                <a:latin typeface="Nunito"/>
                <a:ea typeface="Nunito"/>
                <a:cs typeface="Nunito"/>
                <a:sym typeface="Nunito"/>
              </a:rPr>
              <a:t>A summary of the voices of 162,941 parents*</a:t>
            </a:r>
            <a:endParaRPr sz="2100">
              <a:solidFill>
                <a:schemeClr val="lt1"/>
              </a:solidFill>
              <a:latin typeface="Nunito"/>
              <a:ea typeface="Nunito"/>
              <a:cs typeface="Nunito"/>
              <a:sym typeface="Nunito"/>
            </a:endParaRPr>
          </a:p>
        </p:txBody>
      </p:sp>
      <p:sp>
        <p:nvSpPr>
          <p:cNvPr id="272" name="Google Shape;272;p45"/>
          <p:cNvSpPr txBox="1"/>
          <p:nvPr/>
        </p:nvSpPr>
        <p:spPr>
          <a:xfrm>
            <a:off x="-39397" y="89165"/>
            <a:ext cx="5731500" cy="615900"/>
          </a:xfrm>
          <a:prstGeom prst="rect">
            <a:avLst/>
          </a:prstGeom>
          <a:noFill/>
          <a:ln>
            <a:noFill/>
          </a:ln>
        </p:spPr>
        <p:txBody>
          <a:bodyPr anchorCtr="0" anchor="b" bIns="34275" lIns="68575" spcFirstLastPara="1" rIns="68575" wrap="square" tIns="34275">
            <a:normAutofit fontScale="77500"/>
          </a:bodyPr>
          <a:lstStyle/>
          <a:p>
            <a:pPr indent="0" lvl="0" marL="0" marR="0" rtl="0" algn="ctr">
              <a:lnSpc>
                <a:spcPct val="100000"/>
              </a:lnSpc>
              <a:spcBef>
                <a:spcPts val="0"/>
              </a:spcBef>
              <a:spcAft>
                <a:spcPts val="0"/>
              </a:spcAft>
              <a:buSzPts val="310"/>
              <a:buNone/>
            </a:pPr>
            <a:r>
              <a:rPr b="1" lang="en" sz="3000">
                <a:solidFill>
                  <a:schemeClr val="dk1"/>
                </a:solidFill>
                <a:latin typeface="Nunito"/>
                <a:ea typeface="Nunito"/>
                <a:cs typeface="Nunito"/>
                <a:sym typeface="Nunito"/>
              </a:rPr>
              <a:t>Why do families love ParentPowered?</a:t>
            </a:r>
            <a:endParaRPr b="1" sz="3000">
              <a:solidFill>
                <a:schemeClr val="dk1"/>
              </a:solidFill>
              <a:latin typeface="Nunito"/>
              <a:ea typeface="Nunito"/>
              <a:cs typeface="Nunito"/>
              <a:sym typeface="Nunito"/>
            </a:endParaRPr>
          </a:p>
        </p:txBody>
      </p:sp>
      <p:sp>
        <p:nvSpPr>
          <p:cNvPr id="273" name="Google Shape;273;p45"/>
          <p:cNvSpPr txBox="1"/>
          <p:nvPr/>
        </p:nvSpPr>
        <p:spPr>
          <a:xfrm>
            <a:off x="5953163" y="4217925"/>
            <a:ext cx="3105900" cy="500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400"/>
              <a:buFont typeface="Arial"/>
              <a:buNone/>
            </a:pPr>
            <a:r>
              <a:rPr i="1" lang="en" sz="1200">
                <a:solidFill>
                  <a:schemeClr val="lt1"/>
                </a:solidFill>
                <a:latin typeface="Nunito"/>
                <a:ea typeface="Nunito"/>
                <a:cs typeface="Nunito"/>
                <a:sym typeface="Nunito"/>
              </a:rPr>
              <a:t>*Reflects pooled sample across all survey items; survey-level sample sizes vary</a:t>
            </a:r>
            <a:endParaRPr i="1" sz="1200">
              <a:solidFill>
                <a:schemeClr val="lt1"/>
              </a:solidFill>
              <a:latin typeface="Nunito"/>
              <a:ea typeface="Nunito"/>
              <a:cs typeface="Nunito"/>
              <a:sym typeface="Nunito"/>
            </a:endParaRPr>
          </a:p>
          <a:p>
            <a:pPr indent="0" lvl="0" marL="0" rtl="0" algn="l">
              <a:spcBef>
                <a:spcPts val="0"/>
              </a:spcBef>
              <a:spcAft>
                <a:spcPts val="0"/>
              </a:spcAft>
              <a:buNone/>
            </a:pPr>
            <a:r>
              <a:t/>
            </a:r>
            <a:endParaRPr sz="400">
              <a:latin typeface="Proxima Nova"/>
              <a:ea typeface="Proxima Nova"/>
              <a:cs typeface="Proxima Nova"/>
              <a:sym typeface="Proxima Nova"/>
            </a:endParaRPr>
          </a:p>
        </p:txBody>
      </p:sp>
      <p:sp>
        <p:nvSpPr>
          <p:cNvPr id="274" name="Google Shape;274;p45"/>
          <p:cNvSpPr txBox="1"/>
          <p:nvPr/>
        </p:nvSpPr>
        <p:spPr>
          <a:xfrm>
            <a:off x="316725" y="1047056"/>
            <a:ext cx="5320800" cy="38712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lang="en" sz="1900">
                <a:solidFill>
                  <a:schemeClr val="dk2"/>
                </a:solidFill>
                <a:latin typeface="Nunito"/>
                <a:ea typeface="Nunito"/>
                <a:cs typeface="Nunito"/>
                <a:sym typeface="Nunito"/>
              </a:rPr>
              <a:t>“[ParentPowered texts are] better than other information. They’re more </a:t>
            </a:r>
            <a:r>
              <a:rPr b="1" lang="en" sz="1900">
                <a:solidFill>
                  <a:schemeClr val="dk2"/>
                </a:solidFill>
                <a:latin typeface="Nunito"/>
                <a:ea typeface="Nunito"/>
                <a:cs typeface="Nunito"/>
                <a:sym typeface="Nunito"/>
              </a:rPr>
              <a:t>focused on the little things </a:t>
            </a:r>
            <a:r>
              <a:rPr lang="en" sz="1900">
                <a:solidFill>
                  <a:schemeClr val="dk2"/>
                </a:solidFill>
                <a:latin typeface="Nunito"/>
                <a:ea typeface="Nunito"/>
                <a:cs typeface="Nunito"/>
                <a:sym typeface="Nunito"/>
              </a:rPr>
              <a:t>and I appreciate that, because those little things make a big difference.”</a:t>
            </a:r>
            <a:endParaRPr sz="1900">
              <a:solidFill>
                <a:schemeClr val="dk2"/>
              </a:solidFill>
              <a:latin typeface="Nunito"/>
              <a:ea typeface="Nunito"/>
              <a:cs typeface="Nunito"/>
              <a:sym typeface="Nunito"/>
            </a:endParaRPr>
          </a:p>
          <a:p>
            <a:pPr indent="0" lvl="0" marL="0" rtl="0" algn="l">
              <a:spcBef>
                <a:spcPts val="0"/>
              </a:spcBef>
              <a:spcAft>
                <a:spcPts val="0"/>
              </a:spcAft>
              <a:buNone/>
            </a:pPr>
            <a:r>
              <a:t/>
            </a:r>
            <a:endParaRPr sz="1900">
              <a:solidFill>
                <a:schemeClr val="dk2"/>
              </a:solidFill>
              <a:latin typeface="Nunito"/>
              <a:ea typeface="Nunito"/>
              <a:cs typeface="Nunito"/>
              <a:sym typeface="Nunito"/>
            </a:endParaRPr>
          </a:p>
          <a:p>
            <a:pPr indent="0" lvl="0" marL="0" rtl="0" algn="l">
              <a:spcBef>
                <a:spcPts val="0"/>
              </a:spcBef>
              <a:spcAft>
                <a:spcPts val="0"/>
              </a:spcAft>
              <a:buNone/>
            </a:pPr>
            <a:r>
              <a:rPr lang="en" sz="1900">
                <a:solidFill>
                  <a:schemeClr val="dk2"/>
                </a:solidFill>
                <a:latin typeface="Nunito"/>
                <a:ea typeface="Nunito"/>
                <a:cs typeface="Nunito"/>
                <a:sym typeface="Nunito"/>
              </a:rPr>
              <a:t>“I loved getting the messages. I like it because I’m a single mom working full time. </a:t>
            </a:r>
            <a:r>
              <a:rPr b="1" lang="en" sz="1900">
                <a:solidFill>
                  <a:schemeClr val="dk2"/>
                </a:solidFill>
                <a:latin typeface="Nunito"/>
                <a:ea typeface="Nunito"/>
                <a:cs typeface="Nunito"/>
                <a:sym typeface="Nunito"/>
              </a:rPr>
              <a:t>It was easy to go, I got this today. I’ll try it tonight.</a:t>
            </a:r>
            <a:r>
              <a:rPr lang="en" sz="1900">
                <a:solidFill>
                  <a:schemeClr val="dk2"/>
                </a:solidFill>
                <a:latin typeface="Nunito"/>
                <a:ea typeface="Nunito"/>
                <a:cs typeface="Nunito"/>
                <a:sym typeface="Nunito"/>
              </a:rPr>
              <a:t>”</a:t>
            </a:r>
            <a:endParaRPr sz="1900">
              <a:solidFill>
                <a:schemeClr val="dk2"/>
              </a:solidFill>
              <a:latin typeface="Nunito"/>
              <a:ea typeface="Nunito"/>
              <a:cs typeface="Nunito"/>
              <a:sym typeface="Nunito"/>
            </a:endParaRPr>
          </a:p>
          <a:p>
            <a:pPr indent="0" lvl="0" marL="0" rtl="0" algn="l">
              <a:spcBef>
                <a:spcPts val="0"/>
              </a:spcBef>
              <a:spcAft>
                <a:spcPts val="0"/>
              </a:spcAft>
              <a:buNone/>
            </a:pPr>
            <a:r>
              <a:t/>
            </a:r>
            <a:endParaRPr sz="1900">
              <a:solidFill>
                <a:schemeClr val="dk2"/>
              </a:solidFill>
              <a:latin typeface="Nunito"/>
              <a:ea typeface="Nunito"/>
              <a:cs typeface="Nunito"/>
              <a:sym typeface="Nunito"/>
            </a:endParaRPr>
          </a:p>
          <a:p>
            <a:pPr indent="0" lvl="0" marL="0" rtl="0" algn="l">
              <a:spcBef>
                <a:spcPts val="0"/>
              </a:spcBef>
              <a:spcAft>
                <a:spcPts val="0"/>
              </a:spcAft>
              <a:buNone/>
            </a:pPr>
            <a:r>
              <a:rPr lang="en" sz="1900">
                <a:solidFill>
                  <a:schemeClr val="dk2"/>
                </a:solidFill>
                <a:latin typeface="Nunito"/>
                <a:ea typeface="Nunito"/>
                <a:cs typeface="Nunito"/>
                <a:sym typeface="Nunito"/>
              </a:rPr>
              <a:t>“When I’m stressed it’s hard to focus on the kids, </a:t>
            </a:r>
            <a:r>
              <a:rPr b="1" lang="en" sz="1900">
                <a:solidFill>
                  <a:schemeClr val="dk2"/>
                </a:solidFill>
                <a:latin typeface="Nunito"/>
                <a:ea typeface="Nunito"/>
                <a:cs typeface="Nunito"/>
                <a:sym typeface="Nunito"/>
              </a:rPr>
              <a:t>the texts helped redirect me</a:t>
            </a:r>
            <a:r>
              <a:rPr lang="en" sz="1900">
                <a:solidFill>
                  <a:schemeClr val="dk2"/>
                </a:solidFill>
                <a:latin typeface="Nunito"/>
                <a:ea typeface="Nunito"/>
                <a:cs typeface="Nunito"/>
                <a:sym typeface="Nunito"/>
              </a:rPr>
              <a:t>, here’s something to think about. Having the reminder was really life saving.”</a:t>
            </a:r>
            <a:endParaRPr sz="1900">
              <a:solidFill>
                <a:schemeClr val="dk2"/>
              </a:solidFill>
              <a:latin typeface="Nunito"/>
              <a:ea typeface="Nunito"/>
              <a:cs typeface="Nunito"/>
              <a:sym typeface="Nunito"/>
            </a:endParaRPr>
          </a:p>
        </p:txBody>
      </p:sp>
      <p:pic>
        <p:nvPicPr>
          <p:cNvPr id="275" name="Google Shape;275;p45"/>
          <p:cNvPicPr preferRelativeResize="0"/>
          <p:nvPr/>
        </p:nvPicPr>
        <p:blipFill>
          <a:blip r:embed="rId3">
            <a:alphaModFix/>
          </a:blip>
          <a:stretch>
            <a:fillRect/>
          </a:stretch>
        </p:blipFill>
        <p:spPr>
          <a:xfrm>
            <a:off x="7104674" y="4637679"/>
            <a:ext cx="1920240" cy="45125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6"/>
          <p:cNvSpPr txBox="1"/>
          <p:nvPr/>
        </p:nvSpPr>
        <p:spPr>
          <a:xfrm>
            <a:off x="113000" y="89175"/>
            <a:ext cx="8930100" cy="845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SzPts val="400"/>
              <a:buNone/>
            </a:pPr>
            <a:r>
              <a:rPr b="1" lang="en" sz="2300">
                <a:solidFill>
                  <a:schemeClr val="dk1"/>
                </a:solidFill>
                <a:latin typeface="Nunito"/>
                <a:ea typeface="Nunito"/>
                <a:cs typeface="Nunito"/>
                <a:sym typeface="Nunito"/>
              </a:rPr>
              <a:t>Why do </a:t>
            </a:r>
            <a:r>
              <a:rPr b="1" lang="en" sz="2300">
                <a:solidFill>
                  <a:schemeClr val="dk1"/>
                </a:solidFill>
                <a:highlight>
                  <a:schemeClr val="accent4"/>
                </a:highlight>
                <a:latin typeface="Nunito"/>
                <a:ea typeface="Nunito"/>
                <a:cs typeface="Nunito"/>
                <a:sym typeface="Nunito"/>
              </a:rPr>
              <a:t>&lt;Organization name&gt;</a:t>
            </a:r>
            <a:r>
              <a:rPr b="1" lang="en" sz="2300">
                <a:solidFill>
                  <a:schemeClr val="dk1"/>
                </a:solidFill>
                <a:latin typeface="Nunito"/>
                <a:ea typeface="Nunito"/>
                <a:cs typeface="Nunito"/>
                <a:sym typeface="Nunito"/>
              </a:rPr>
              <a:t> families love ParentPowered?</a:t>
            </a:r>
            <a:endParaRPr b="1" sz="2300">
              <a:solidFill>
                <a:schemeClr val="dk1"/>
              </a:solidFill>
              <a:latin typeface="Nunito"/>
              <a:ea typeface="Nunito"/>
              <a:cs typeface="Nunito"/>
              <a:sym typeface="Nunito"/>
            </a:endParaRPr>
          </a:p>
        </p:txBody>
      </p:sp>
      <p:sp>
        <p:nvSpPr>
          <p:cNvPr id="281" name="Google Shape;281;p46"/>
          <p:cNvSpPr txBox="1"/>
          <p:nvPr/>
        </p:nvSpPr>
        <p:spPr>
          <a:xfrm>
            <a:off x="316725" y="1047056"/>
            <a:ext cx="5320800" cy="3618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1900">
              <a:solidFill>
                <a:schemeClr val="dk2"/>
              </a:solidFill>
              <a:latin typeface="Nunito"/>
              <a:ea typeface="Nunito"/>
              <a:cs typeface="Nunito"/>
              <a:sym typeface="Nunito"/>
            </a:endParaRPr>
          </a:p>
        </p:txBody>
      </p:sp>
      <p:sp>
        <p:nvSpPr>
          <p:cNvPr id="282" name="Google Shape;282;p46"/>
          <p:cNvSpPr txBox="1"/>
          <p:nvPr/>
        </p:nvSpPr>
        <p:spPr>
          <a:xfrm>
            <a:off x="316725" y="1047050"/>
            <a:ext cx="8543100" cy="3618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lang="en" sz="1900">
                <a:solidFill>
                  <a:schemeClr val="dk2"/>
                </a:solidFill>
                <a:highlight>
                  <a:srgbClr val="FFC100"/>
                </a:highlight>
                <a:latin typeface="Nunito"/>
                <a:ea typeface="Nunito"/>
                <a:cs typeface="Nunito"/>
                <a:sym typeface="Nunito"/>
              </a:rPr>
              <a:t>&lt;If you’ve already enrolled families, add your own survey results here!&gt;</a:t>
            </a:r>
            <a:endParaRPr sz="1900">
              <a:solidFill>
                <a:schemeClr val="dk2"/>
              </a:solidFill>
              <a:highlight>
                <a:srgbClr val="FFC100"/>
              </a:highlight>
              <a:latin typeface="Nunito"/>
              <a:ea typeface="Nunito"/>
              <a:cs typeface="Nunito"/>
              <a:sym typeface="Nunito"/>
            </a:endParaRPr>
          </a:p>
        </p:txBody>
      </p:sp>
      <p:pic>
        <p:nvPicPr>
          <p:cNvPr id="283" name="Google Shape;283;p46"/>
          <p:cNvPicPr preferRelativeResize="0"/>
          <p:nvPr/>
        </p:nvPicPr>
        <p:blipFill rotWithShape="1">
          <a:blip r:embed="rId3">
            <a:alphaModFix/>
          </a:blip>
          <a:srcRect b="0" l="0" r="0" t="0"/>
          <a:stretch/>
        </p:blipFill>
        <p:spPr>
          <a:xfrm>
            <a:off x="7102425" y="4585775"/>
            <a:ext cx="1922500" cy="452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47"/>
          <p:cNvPicPr preferRelativeResize="0"/>
          <p:nvPr/>
        </p:nvPicPr>
        <p:blipFill rotWithShape="1">
          <a:blip r:embed="rId3">
            <a:alphaModFix/>
          </a:blip>
          <a:srcRect b="0" l="15715" r="16602" t="6050"/>
          <a:stretch/>
        </p:blipFill>
        <p:spPr>
          <a:xfrm>
            <a:off x="2609850" y="2517150"/>
            <a:ext cx="2838451" cy="2626349"/>
          </a:xfrm>
          <a:prstGeom prst="rect">
            <a:avLst/>
          </a:prstGeom>
          <a:noFill/>
          <a:ln>
            <a:noFill/>
          </a:ln>
          <a:effectLst>
            <a:outerShdw blurRad="57150" rotWithShape="0" algn="bl" dir="5400000" dist="19050">
              <a:srgbClr val="000000">
                <a:alpha val="50000"/>
              </a:srgbClr>
            </a:outerShdw>
          </a:effectLst>
        </p:spPr>
      </p:pic>
      <p:pic>
        <p:nvPicPr>
          <p:cNvPr id="290" name="Google Shape;290;p47"/>
          <p:cNvPicPr preferRelativeResize="0"/>
          <p:nvPr/>
        </p:nvPicPr>
        <p:blipFill rotWithShape="1">
          <a:blip r:embed="rId4">
            <a:alphaModFix/>
          </a:blip>
          <a:srcRect b="0" l="0" r="0" t="11134"/>
          <a:stretch/>
        </p:blipFill>
        <p:spPr>
          <a:xfrm>
            <a:off x="4019550" y="-130800"/>
            <a:ext cx="5144776" cy="2571751"/>
          </a:xfrm>
          <a:prstGeom prst="rect">
            <a:avLst/>
          </a:prstGeom>
          <a:noFill/>
          <a:ln>
            <a:noFill/>
          </a:ln>
          <a:effectLst>
            <a:outerShdw blurRad="57150" rotWithShape="0" algn="bl" dir="5400000" dist="19050">
              <a:srgbClr val="000000">
                <a:alpha val="50000"/>
              </a:srgbClr>
            </a:outerShdw>
          </a:effectLst>
        </p:spPr>
      </p:pic>
      <p:pic>
        <p:nvPicPr>
          <p:cNvPr id="291" name="Google Shape;291;p47"/>
          <p:cNvPicPr preferRelativeResize="0"/>
          <p:nvPr/>
        </p:nvPicPr>
        <p:blipFill rotWithShape="1">
          <a:blip r:embed="rId5">
            <a:alphaModFix/>
          </a:blip>
          <a:srcRect b="0" l="27590" r="21681" t="23406"/>
          <a:stretch/>
        </p:blipFill>
        <p:spPr>
          <a:xfrm>
            <a:off x="-76200" y="2517150"/>
            <a:ext cx="2609848" cy="2626349"/>
          </a:xfrm>
          <a:prstGeom prst="rect">
            <a:avLst/>
          </a:prstGeom>
          <a:noFill/>
          <a:ln>
            <a:noFill/>
          </a:ln>
          <a:effectLst>
            <a:outerShdw blurRad="57150" rotWithShape="0" algn="bl" dir="5400000" dist="19050">
              <a:srgbClr val="000000">
                <a:alpha val="50000"/>
              </a:srgbClr>
            </a:outerShdw>
          </a:effectLst>
        </p:spPr>
      </p:pic>
      <p:pic>
        <p:nvPicPr>
          <p:cNvPr id="292" name="Google Shape;292;p47"/>
          <p:cNvPicPr preferRelativeResize="0"/>
          <p:nvPr/>
        </p:nvPicPr>
        <p:blipFill rotWithShape="1">
          <a:blip r:embed="rId6">
            <a:alphaModFix/>
          </a:blip>
          <a:srcRect b="4076" l="0" r="0" t="0"/>
          <a:stretch/>
        </p:blipFill>
        <p:spPr>
          <a:xfrm>
            <a:off x="-76200" y="-130800"/>
            <a:ext cx="4019548" cy="2571751"/>
          </a:xfrm>
          <a:prstGeom prst="rect">
            <a:avLst/>
          </a:prstGeom>
          <a:noFill/>
          <a:ln>
            <a:noFill/>
          </a:ln>
          <a:effectLst>
            <a:outerShdw blurRad="57150" rotWithShape="0" algn="bl" dir="5400000" dist="19050">
              <a:srgbClr val="000000">
                <a:alpha val="50000"/>
              </a:srgbClr>
            </a:outerShdw>
          </a:effectLst>
        </p:spPr>
      </p:pic>
      <p:pic>
        <p:nvPicPr>
          <p:cNvPr id="293" name="Google Shape;293;p47"/>
          <p:cNvPicPr preferRelativeResize="0"/>
          <p:nvPr/>
        </p:nvPicPr>
        <p:blipFill rotWithShape="1">
          <a:blip r:embed="rId7">
            <a:alphaModFix/>
          </a:blip>
          <a:srcRect b="6050" l="0" r="11331" t="0"/>
          <a:stretch/>
        </p:blipFill>
        <p:spPr>
          <a:xfrm>
            <a:off x="5524500" y="2517150"/>
            <a:ext cx="3716024" cy="2626350"/>
          </a:xfrm>
          <a:prstGeom prst="rect">
            <a:avLst/>
          </a:prstGeom>
          <a:noFill/>
          <a:ln>
            <a:noFill/>
          </a:ln>
          <a:effectLst>
            <a:outerShdw blurRad="57150" rotWithShape="0" algn="bl" dir="5400000" dist="19050">
              <a:srgbClr val="000000">
                <a:alpha val="50000"/>
              </a:srgbClr>
            </a:outerShdw>
          </a:effectLst>
        </p:spPr>
      </p:pic>
      <p:pic>
        <p:nvPicPr>
          <p:cNvPr id="294" name="Google Shape;294;p47"/>
          <p:cNvPicPr preferRelativeResize="0"/>
          <p:nvPr/>
        </p:nvPicPr>
        <p:blipFill>
          <a:blip r:embed="rId8">
            <a:alphaModFix/>
          </a:blip>
          <a:stretch>
            <a:fillRect/>
          </a:stretch>
        </p:blipFill>
        <p:spPr>
          <a:xfrm>
            <a:off x="7104674" y="4637679"/>
            <a:ext cx="1920240" cy="451257"/>
          </a:xfrm>
          <a:prstGeom prst="rect">
            <a:avLst/>
          </a:prstGeom>
          <a:noFill/>
          <a:ln>
            <a:noFill/>
          </a:ln>
        </p:spPr>
      </p:pic>
    </p:spTree>
  </p:cSld>
  <p:clrMapOvr>
    <a:masterClrMapping/>
  </p:clrMapOvr>
  <p:transition spd="med">
    <p:fade/>
  </p:transition>
</p:sld>
</file>

<file path=ppt/theme/theme1.xml><?xml version="1.0" encoding="utf-8"?>
<a:theme xmlns:a="http://schemas.openxmlformats.org/drawingml/2006/main" xmlns:r="http://schemas.openxmlformats.org/officeDocument/2006/relationships" name="Office Theme">
  <a:themeElements>
    <a:clrScheme name="Ready4K">
      <a:dk1>
        <a:srgbClr val="000000"/>
      </a:dk1>
      <a:lt1>
        <a:srgbClr val="FFFFFF"/>
      </a:lt1>
      <a:dk2>
        <a:srgbClr val="44546A"/>
      </a:dk2>
      <a:lt2>
        <a:srgbClr val="E7E6E6"/>
      </a:lt2>
      <a:accent1>
        <a:srgbClr val="1C6CBB"/>
      </a:accent1>
      <a:accent2>
        <a:srgbClr val="F5701E"/>
      </a:accent2>
      <a:accent3>
        <a:srgbClr val="32B5E3"/>
      </a:accent3>
      <a:accent4>
        <a:srgbClr val="FDE9DD"/>
      </a:accent4>
      <a:accent5>
        <a:srgbClr val="DDE9F4"/>
      </a:accent5>
      <a:accent6>
        <a:srgbClr val="FFD96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